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0"/>
  </p:notesMasterIdLst>
  <p:sldIdLst>
    <p:sldId id="257" r:id="rId2"/>
    <p:sldId id="312" r:id="rId3"/>
    <p:sldId id="314" r:id="rId4"/>
    <p:sldId id="263" r:id="rId5"/>
    <p:sldId id="327" r:id="rId6"/>
    <p:sldId id="325" r:id="rId7"/>
    <p:sldId id="326" r:id="rId8"/>
    <p:sldId id="328" r:id="rId9"/>
    <p:sldId id="330" r:id="rId10"/>
    <p:sldId id="329" r:id="rId11"/>
    <p:sldId id="331" r:id="rId12"/>
    <p:sldId id="332" r:id="rId13"/>
    <p:sldId id="334" r:id="rId14"/>
    <p:sldId id="333" r:id="rId15"/>
    <p:sldId id="335" r:id="rId16"/>
    <p:sldId id="336" r:id="rId17"/>
    <p:sldId id="338" r:id="rId18"/>
    <p:sldId id="311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Fira Sans" panose="020B0503050000020004" pitchFamily="34" charset="0"/>
      <p:regular r:id="rId27"/>
      <p:bold r:id="rId28"/>
      <p:italic r:id="rId29"/>
      <p:boldItalic r:id="rId30"/>
    </p:embeddedFont>
    <p:embeddedFont>
      <p:font typeface="Fira Sans Condensed SemiBold" panose="020B0603050000020004" pitchFamily="34" charset="0"/>
      <p:bold r:id="rId31"/>
      <p:boldItalic r:id="rId32"/>
    </p:embeddedFont>
    <p:embeddedFont>
      <p:font typeface="Fira Sans Medium" panose="020B0603050000020004" pitchFamily="34" charset="0"/>
      <p:regular r:id="rId33"/>
      <p:italic r:id="rId34"/>
    </p:embeddedFont>
    <p:embeddedFont>
      <p:font typeface="SVN-Gilroy SemiBold" panose="00000700000000000000" pitchFamily="50" charset="0"/>
      <p:bold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6B10"/>
    <a:srgbClr val="233445"/>
    <a:srgbClr val="88A5C2"/>
    <a:srgbClr val="C0C0C0"/>
    <a:srgbClr val="353534"/>
    <a:srgbClr val="F4A465"/>
    <a:srgbClr val="4B545C"/>
    <a:srgbClr val="6A6A68"/>
    <a:srgbClr val="426282"/>
    <a:srgbClr val="F18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A0C0FA-4682-4A5F-B7C6-ED98BFDCA25C}" v="380" dt="2023-05-19T20:38:29.2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283" autoAdjust="0"/>
  </p:normalViewPr>
  <p:slideViewPr>
    <p:cSldViewPr snapToGrid="0">
      <p:cViewPr varScale="1">
        <p:scale>
          <a:sx n="109" d="100"/>
          <a:sy n="109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Ê NGUYỄN THANH HOÀNG" userId="aa946aaa-c32a-47d0-9e25-d59061548b90" providerId="ADAL" clId="{5B3C21D0-0C83-403C-89D1-860CFB4CB2F5}"/>
    <pc:docChg chg="undo custSel addSld delSld modSld sldOrd">
      <pc:chgData name="LÊ NGUYỄN THANH HOÀNG" userId="aa946aaa-c32a-47d0-9e25-d59061548b90" providerId="ADAL" clId="{5B3C21D0-0C83-403C-89D1-860CFB4CB2F5}" dt="2023-04-09T14:12:11.347" v="5996" actId="1076"/>
      <pc:docMkLst>
        <pc:docMk/>
      </pc:docMkLst>
      <pc:sldChg chg="delSp modSp del mod modTransition">
        <pc:chgData name="LÊ NGUYỄN THANH HOÀNG" userId="aa946aaa-c32a-47d0-9e25-d59061548b90" providerId="ADAL" clId="{5B3C21D0-0C83-403C-89D1-860CFB4CB2F5}" dt="2023-04-04T07:14:46.197" v="3564" actId="47"/>
        <pc:sldMkLst>
          <pc:docMk/>
          <pc:sldMk cId="3879570032" sldId="256"/>
        </pc:sldMkLst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4" creationId="{7FF5FD26-BC6C-6FA0-2E7F-4D9AB8AFB26A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5" creationId="{CA2DF05E-EAB8-4031-3D27-4848824108C7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6" creationId="{3DF438B2-A0C6-AD24-5405-22C70AAE5BCD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7" creationId="{7EC9CDD9-988A-D54B-8F34-8FD07C5E6010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8" creationId="{10C785FF-06F2-1483-D31E-6272A5E341D6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9" creationId="{7987D205-918E-9246-E5E1-2B3AB4CA1366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0" creationId="{883A3CB3-6D70-6D72-49CB-07986302C03F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1" creationId="{4063C0CB-C357-5513-73A1-3384E07118D1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2" creationId="{E9810791-D74C-8012-7582-C50E6E5E2024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3" creationId="{5DB03A75-0671-A9FC-5ED7-B426B31B2188}"/>
          </ac:spMkLst>
        </pc:spChg>
        <pc:spChg chg="del mod">
          <ac:chgData name="LÊ NGUYỄN THANH HOÀNG" userId="aa946aaa-c32a-47d0-9e25-d59061548b90" providerId="ADAL" clId="{5B3C21D0-0C83-403C-89D1-860CFB4CB2F5}" dt="2023-04-03T13:37:46.809" v="593" actId="478"/>
          <ac:spMkLst>
            <pc:docMk/>
            <pc:sldMk cId="3879570032" sldId="256"/>
            <ac:spMk id="14" creationId="{B1C3E6BB-56AA-6C8E-62E4-B6B1070C3A83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5" creationId="{5F199F88-226C-F654-8B35-74936BC8537B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6" creationId="{176D0632-E3F1-8E34-1BEA-B720E4ED6DAE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7" creationId="{59F094F3-BAAA-64AC-ADF3-9A52F2F50BFF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8" creationId="{D2C5D527-4AD6-E3C5-2094-77762B29876E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19" creationId="{31AB5904-C2B1-827C-6F9C-82C866C8B9DB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0" creationId="{98B42CD7-4E41-96EB-4565-B36FE902494D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1" creationId="{D08D138D-0301-26B4-88E2-CA6B0FFF11A3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2" creationId="{DA6D18E7-572F-F6FB-D7A4-16B515476909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3" creationId="{21D1EAD1-AC3F-3AA6-5603-9276047BF2AD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4" creationId="{88BB6592-B11C-74A7-EEDD-588198D02400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5" creationId="{13A3D0C7-7F6A-DB7C-3102-B93EEB52670D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7" creationId="{44A3E600-5039-F233-6548-7364E8A86BCD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29" creationId="{A4360C51-74C0-5C6F-2AF7-808B12F6DE8F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31" creationId="{457D5A55-52FF-7415-A4B5-E5A26BAEDD9B}"/>
          </ac:spMkLst>
        </pc:spChg>
        <pc:spChg chg="del mod">
          <ac:chgData name="LÊ NGUYỄN THANH HOÀNG" userId="aa946aaa-c32a-47d0-9e25-d59061548b90" providerId="ADAL" clId="{5B3C21D0-0C83-403C-89D1-860CFB4CB2F5}" dt="2023-04-04T07:14:44.374" v="3563" actId="478"/>
          <ac:spMkLst>
            <pc:docMk/>
            <pc:sldMk cId="3879570032" sldId="256"/>
            <ac:spMk id="33" creationId="{0B0E3F1B-4B57-AE05-E2BF-87A59CA9C647}"/>
          </ac:spMkLst>
        </pc:spChg>
      </pc:sldChg>
      <pc:sldChg chg="addSp modSp mod modTransition">
        <pc:chgData name="LÊ NGUYỄN THANH HOÀNG" userId="aa946aaa-c32a-47d0-9e25-d59061548b90" providerId="ADAL" clId="{5B3C21D0-0C83-403C-89D1-860CFB4CB2F5}" dt="2023-04-04T08:03:13.810" v="4971" actId="207"/>
        <pc:sldMkLst>
          <pc:docMk/>
          <pc:sldMk cId="3494335132" sldId="257"/>
        </pc:sldMkLst>
        <pc:spChg chg="mod">
          <ac:chgData name="LÊ NGUYỄN THANH HOÀNG" userId="aa946aaa-c32a-47d0-9e25-d59061548b90" providerId="ADAL" clId="{5B3C21D0-0C83-403C-89D1-860CFB4CB2F5}" dt="2023-04-03T02:29:08.596" v="335" actId="207"/>
          <ac:spMkLst>
            <pc:docMk/>
            <pc:sldMk cId="3494335132" sldId="257"/>
            <ac:spMk id="2" creationId="{E52883F4-A243-94D9-D314-22EAB58EAF41}"/>
          </ac:spMkLst>
        </pc:spChg>
        <pc:spChg chg="add mod">
          <ac:chgData name="LÊ NGUYỄN THANH HOÀNG" userId="aa946aaa-c32a-47d0-9e25-d59061548b90" providerId="ADAL" clId="{5B3C21D0-0C83-403C-89D1-860CFB4CB2F5}" dt="2023-04-04T08:03:13.810" v="4971" actId="207"/>
          <ac:spMkLst>
            <pc:docMk/>
            <pc:sldMk cId="3494335132" sldId="257"/>
            <ac:spMk id="3" creationId="{2EB12AED-6F9F-5DA4-4EF1-F63252285FB6}"/>
          </ac:spMkLst>
        </pc:spChg>
        <pc:spChg chg="mod">
          <ac:chgData name="LÊ NGUYỄN THANH HOÀNG" userId="aa946aaa-c32a-47d0-9e25-d59061548b90" providerId="ADAL" clId="{5B3C21D0-0C83-403C-89D1-860CFB4CB2F5}" dt="2023-04-03T02:13:19.837" v="69" actId="207"/>
          <ac:spMkLst>
            <pc:docMk/>
            <pc:sldMk cId="3494335132" sldId="257"/>
            <ac:spMk id="242" creationId="{59A72709-0565-1B14-10CF-23EE19ECD457}"/>
          </ac:spMkLst>
        </pc:spChg>
        <pc:grpChg chg="mod">
          <ac:chgData name="LÊ NGUYỄN THANH HOÀNG" userId="aa946aaa-c32a-47d0-9e25-d59061548b90" providerId="ADAL" clId="{5B3C21D0-0C83-403C-89D1-860CFB4CB2F5}" dt="2023-04-03T02:15:51.986" v="320" actId="1076"/>
          <ac:grpSpMkLst>
            <pc:docMk/>
            <pc:sldMk cId="3494335132" sldId="257"/>
            <ac:grpSpMk id="280" creationId="{E0D3F640-B53B-0B16-B209-585395EAA185}"/>
          </ac:grpSpMkLst>
        </pc:grpChg>
      </pc:sldChg>
      <pc:sldChg chg="del">
        <pc:chgData name="LÊ NGUYỄN THANH HOÀNG" userId="aa946aaa-c32a-47d0-9e25-d59061548b90" providerId="ADAL" clId="{5B3C21D0-0C83-403C-89D1-860CFB4CB2F5}" dt="2023-04-03T13:21:07.244" v="339" actId="47"/>
        <pc:sldMkLst>
          <pc:docMk/>
          <pc:sldMk cId="3128702937" sldId="262"/>
        </pc:sldMkLst>
      </pc:sldChg>
      <pc:sldChg chg="addSp delSp modSp mod modTransition modAnim modNotesTx">
        <pc:chgData name="LÊ NGUYỄN THANH HOÀNG" userId="aa946aaa-c32a-47d0-9e25-d59061548b90" providerId="ADAL" clId="{5B3C21D0-0C83-403C-89D1-860CFB4CB2F5}" dt="2023-04-04T08:00:43.400" v="4537" actId="5793"/>
        <pc:sldMkLst>
          <pc:docMk/>
          <pc:sldMk cId="1451980618" sldId="263"/>
        </pc:sldMkLst>
        <pc:spChg chg="add mod">
          <ac:chgData name="LÊ NGUYỄN THANH HOÀNG" userId="aa946aaa-c32a-47d0-9e25-d59061548b90" providerId="ADAL" clId="{5B3C21D0-0C83-403C-89D1-860CFB4CB2F5}" dt="2023-04-03T14:02:34.615" v="661" actId="20577"/>
          <ac:spMkLst>
            <pc:docMk/>
            <pc:sldMk cId="1451980618" sldId="263"/>
            <ac:spMk id="2" creationId="{20CDDA96-7205-850A-3678-A8B0BE7E4050}"/>
          </ac:spMkLst>
        </pc:spChg>
        <pc:spChg chg="mod topLvl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" creationId="{3F6CB955-0AAF-4245-684D-450AE7403443}"/>
          </ac:spMkLst>
        </pc:spChg>
        <pc:spChg chg="mod topLvl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" creationId="{92F1D391-08D5-37DD-2048-11949CC482C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" creationId="{E3339477-DDC2-64D5-87A3-41CC21148C14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" creationId="{396EFA96-F20A-FA63-95BD-88498DE9872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" creationId="{8A041059-55D9-C46E-0C71-B2F926CF8D2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" creationId="{B1697724-0CB3-C336-039A-0C82382ADD1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" creationId="{B4C58A04-DAB1-9A66-F8B1-8E292E766164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" creationId="{6B52BBB4-FABF-3D10-AC47-C018719FBA5C}"/>
          </ac:spMkLst>
        </pc:spChg>
        <pc:spChg chg="add mod">
          <ac:chgData name="LÊ NGUYỄN THANH HOÀNG" userId="aa946aaa-c32a-47d0-9e25-d59061548b90" providerId="ADAL" clId="{5B3C21D0-0C83-403C-89D1-860CFB4CB2F5}" dt="2023-04-04T07:58:07.417" v="3833"/>
          <ac:spMkLst>
            <pc:docMk/>
            <pc:sldMk cId="1451980618" sldId="263"/>
            <ac:spMk id="13" creationId="{68D14457-4963-031A-60EC-E6BC70D4E184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" creationId="{03F80A4B-5C35-AD92-CCE4-AD8FD76B293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5" creationId="{8D9F3230-D392-7DDB-E0A7-4BF1E3A9B4BB}"/>
          </ac:spMkLst>
        </pc:spChg>
        <pc:spChg chg="add del mod">
          <ac:chgData name="LÊ NGUYỄN THANH HOÀNG" userId="aa946aaa-c32a-47d0-9e25-d59061548b90" providerId="ADAL" clId="{5B3C21D0-0C83-403C-89D1-860CFB4CB2F5}" dt="2023-04-03T14:09:41.251" v="981"/>
          <ac:spMkLst>
            <pc:docMk/>
            <pc:sldMk cId="1451980618" sldId="263"/>
            <ac:spMk id="15" creationId="{9CAB24F2-FB31-8D75-70A3-887EF4A0C28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6" creationId="{15A1E53E-CCED-5CBC-C59C-590D8648B0F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7" creationId="{7ED4A1FE-A51B-DAD2-ADA6-FDCFDFF1D077}"/>
          </ac:spMkLst>
        </pc:spChg>
        <pc:spChg chg="add del mod">
          <ac:chgData name="LÊ NGUYỄN THANH HOÀNG" userId="aa946aaa-c32a-47d0-9e25-d59061548b90" providerId="ADAL" clId="{5B3C21D0-0C83-403C-89D1-860CFB4CB2F5}" dt="2023-04-03T14:09:23.221" v="972" actId="478"/>
          <ac:spMkLst>
            <pc:docMk/>
            <pc:sldMk cId="1451980618" sldId="263"/>
            <ac:spMk id="17" creationId="{8A348A2F-6DB5-5657-75F5-01DE91832CD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8" creationId="{557C9AA3-9DE2-3B4B-F3AF-251C2B44D69A}"/>
          </ac:spMkLst>
        </pc:spChg>
        <pc:spChg chg="add del mod">
          <ac:chgData name="LÊ NGUYỄN THANH HOÀNG" userId="aa946aaa-c32a-47d0-9e25-d59061548b90" providerId="ADAL" clId="{5B3C21D0-0C83-403C-89D1-860CFB4CB2F5}" dt="2023-04-03T14:09:41.251" v="981"/>
          <ac:spMkLst>
            <pc:docMk/>
            <pc:sldMk cId="1451980618" sldId="263"/>
            <ac:spMk id="19" creationId="{03BA9728-9502-E6E0-4998-71F1AA773CA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9" creationId="{15F61B78-ADFF-58FA-0234-99F0AD11A111}"/>
          </ac:spMkLst>
        </pc:spChg>
        <pc:spChg chg="mod topLvl">
          <ac:chgData name="LÊ NGUYỄN THANH HOÀNG" userId="aa946aaa-c32a-47d0-9e25-d59061548b90" providerId="ADAL" clId="{5B3C21D0-0C83-403C-89D1-860CFB4CB2F5}" dt="2023-04-04T02:15:49.255" v="1164" actId="165"/>
          <ac:spMkLst>
            <pc:docMk/>
            <pc:sldMk cId="1451980618" sldId="263"/>
            <ac:spMk id="20" creationId="{1B7C7D5A-FA02-A54B-995C-C3C846E17FFE}"/>
          </ac:spMkLst>
        </pc:spChg>
        <pc:spChg chg="add mod topLvl">
          <ac:chgData name="LÊ NGUYỄN THANH HOÀNG" userId="aa946aaa-c32a-47d0-9e25-d59061548b90" providerId="ADAL" clId="{5B3C21D0-0C83-403C-89D1-860CFB4CB2F5}" dt="2023-04-04T02:15:49.255" v="1164" actId="165"/>
          <ac:spMkLst>
            <pc:docMk/>
            <pc:sldMk cId="1451980618" sldId="263"/>
            <ac:spMk id="21" creationId="{F6D0DA27-F686-4A6C-70EA-DEC4E6486C1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2" creationId="{5E053B96-1392-0497-6A70-7D932F605BC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3" creationId="{54058F0B-A5C2-8ED7-2872-E6A208E158B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4" creationId="{CD5CD121-218D-8674-E7AD-7A33426B59ED}"/>
          </ac:spMkLst>
        </pc:spChg>
        <pc:spChg chg="mod">
          <ac:chgData name="LÊ NGUYỄN THANH HOÀNG" userId="aa946aaa-c32a-47d0-9e25-d59061548b90" providerId="ADAL" clId="{5B3C21D0-0C83-403C-89D1-860CFB4CB2F5}" dt="2023-04-03T14:10:30.451" v="997" actId="571"/>
          <ac:spMkLst>
            <pc:docMk/>
            <pc:sldMk cId="1451980618" sldId="263"/>
            <ac:spMk id="25" creationId="{311D841D-66FC-4679-DEFA-197B918F25D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5" creationId="{7B6C7CEA-0ABD-112F-FADD-E31419F49F9A}"/>
          </ac:spMkLst>
        </pc:spChg>
        <pc:spChg chg="mod">
          <ac:chgData name="LÊ NGUYỄN THANH HOÀNG" userId="aa946aaa-c32a-47d0-9e25-d59061548b90" providerId="ADAL" clId="{5B3C21D0-0C83-403C-89D1-860CFB4CB2F5}" dt="2023-04-03T14:10:30.451" v="997" actId="571"/>
          <ac:spMkLst>
            <pc:docMk/>
            <pc:sldMk cId="1451980618" sldId="263"/>
            <ac:spMk id="26" creationId="{78494CE1-BA95-88C6-0245-958630F63FF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6" creationId="{8087325F-EFFD-8845-8D0F-63150373F70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7" creationId="{0928FE81-75F0-0AEA-068B-2AB3D7D7CA08}"/>
          </ac:spMkLst>
        </pc:spChg>
        <pc:spChg chg="mod">
          <ac:chgData name="LÊ NGUYỄN THANH HOÀNG" userId="aa946aaa-c32a-47d0-9e25-d59061548b90" providerId="ADAL" clId="{5B3C21D0-0C83-403C-89D1-860CFB4CB2F5}" dt="2023-04-03T14:10:29.118" v="996" actId="571"/>
          <ac:spMkLst>
            <pc:docMk/>
            <pc:sldMk cId="1451980618" sldId="263"/>
            <ac:spMk id="28" creationId="{4F9F4FF4-CC91-D88F-28AF-0EEA1824043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8" creationId="{8098603E-C280-B192-EE5C-CD64F4516F2E}"/>
          </ac:spMkLst>
        </pc:spChg>
        <pc:spChg chg="mod">
          <ac:chgData name="LÊ NGUYỄN THANH HOÀNG" userId="aa946aaa-c32a-47d0-9e25-d59061548b90" providerId="ADAL" clId="{5B3C21D0-0C83-403C-89D1-860CFB4CB2F5}" dt="2023-04-03T14:10:29.118" v="996" actId="571"/>
          <ac:spMkLst>
            <pc:docMk/>
            <pc:sldMk cId="1451980618" sldId="263"/>
            <ac:spMk id="29" creationId="{769AD268-B90F-BF6C-06BD-DA5E1AD9C47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29" creationId="{AE44BF87-80DC-C06A-1F11-A6B8608DBDF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0" creationId="{C2DF45E5-FF14-1268-F787-08F81E0C460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1" creationId="{8C3DC067-3DB8-A602-3CEE-5CD58A78AA7A}"/>
          </ac:spMkLst>
        </pc:spChg>
        <pc:spChg chg="mod">
          <ac:chgData name="LÊ NGUYỄN THANH HOÀNG" userId="aa946aaa-c32a-47d0-9e25-d59061548b90" providerId="ADAL" clId="{5B3C21D0-0C83-403C-89D1-860CFB4CB2F5}" dt="2023-04-03T14:10:29.118" v="996" actId="571"/>
          <ac:spMkLst>
            <pc:docMk/>
            <pc:sldMk cId="1451980618" sldId="263"/>
            <ac:spMk id="31" creationId="{BBFF2E7A-B477-D738-6093-286AEC14B8BF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2" creationId="{60C66977-8A09-4D4C-DA47-905DACD055BA}"/>
          </ac:spMkLst>
        </pc:spChg>
        <pc:spChg chg="mod">
          <ac:chgData name="LÊ NGUYỄN THANH HOÀNG" userId="aa946aaa-c32a-47d0-9e25-d59061548b90" providerId="ADAL" clId="{5B3C21D0-0C83-403C-89D1-860CFB4CB2F5}" dt="2023-04-03T14:10:29.118" v="996" actId="571"/>
          <ac:spMkLst>
            <pc:docMk/>
            <pc:sldMk cId="1451980618" sldId="263"/>
            <ac:spMk id="32" creationId="{B7A542F8-E036-816B-B92F-CE4E427B8F2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3" creationId="{A9487F3D-D576-0305-BE9E-0CF8BE18BB8E}"/>
          </ac:spMkLst>
        </pc:spChg>
        <pc:spChg chg="mod">
          <ac:chgData name="LÊ NGUYỄN THANH HOÀNG" userId="aa946aaa-c32a-47d0-9e25-d59061548b90" providerId="ADAL" clId="{5B3C21D0-0C83-403C-89D1-860CFB4CB2F5}" dt="2023-04-03T14:10:28.936" v="995" actId="571"/>
          <ac:spMkLst>
            <pc:docMk/>
            <pc:sldMk cId="1451980618" sldId="263"/>
            <ac:spMk id="34" creationId="{9F8C02C3-3486-E7B7-537A-66A9AC58977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4" creationId="{DFC248C5-B23B-D775-E757-CD72F80B685F}"/>
          </ac:spMkLst>
        </pc:spChg>
        <pc:spChg chg="mod">
          <ac:chgData name="LÊ NGUYỄN THANH HOÀNG" userId="aa946aaa-c32a-47d0-9e25-d59061548b90" providerId="ADAL" clId="{5B3C21D0-0C83-403C-89D1-860CFB4CB2F5}" dt="2023-04-03T14:10:28.936" v="995" actId="571"/>
          <ac:spMkLst>
            <pc:docMk/>
            <pc:sldMk cId="1451980618" sldId="263"/>
            <ac:spMk id="35" creationId="{3EDAE619-658F-608E-8083-3C34FF40330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5" creationId="{92992773-3B90-B059-28B6-78CFF6E1D05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6" creationId="{41DDF6EF-9E19-F7B3-1EBC-1923C2B8D80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7" creationId="{AD59025A-EF2B-4C59-DA5D-B4D5425B5ECF}"/>
          </ac:spMkLst>
        </pc:spChg>
        <pc:spChg chg="mod">
          <ac:chgData name="LÊ NGUYỄN THANH HOÀNG" userId="aa946aaa-c32a-47d0-9e25-d59061548b90" providerId="ADAL" clId="{5B3C21D0-0C83-403C-89D1-860CFB4CB2F5}" dt="2023-04-03T14:10:28.936" v="995" actId="571"/>
          <ac:spMkLst>
            <pc:docMk/>
            <pc:sldMk cId="1451980618" sldId="263"/>
            <ac:spMk id="37" creationId="{D63A7F3A-BACC-3F2C-DD11-8DCDBB728AAE}"/>
          </ac:spMkLst>
        </pc:spChg>
        <pc:spChg chg="mod">
          <ac:chgData name="LÊ NGUYỄN THANH HOÀNG" userId="aa946aaa-c32a-47d0-9e25-d59061548b90" providerId="ADAL" clId="{5B3C21D0-0C83-403C-89D1-860CFB4CB2F5}" dt="2023-04-03T14:10:28.936" v="995" actId="571"/>
          <ac:spMkLst>
            <pc:docMk/>
            <pc:sldMk cId="1451980618" sldId="263"/>
            <ac:spMk id="38" creationId="{138BC263-E49B-94F4-5FBC-902D0B47776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8" creationId="{EB23D7A5-69E7-FA60-F144-5ED21B16D4F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39" creationId="{CC056AA5-2552-5C5D-007C-F1F73C9CE1FA}"/>
          </ac:spMkLst>
        </pc:spChg>
        <pc:spChg chg="del mod topLvl">
          <ac:chgData name="LÊ NGUYỄN THANH HOÀNG" userId="aa946aaa-c32a-47d0-9e25-d59061548b90" providerId="ADAL" clId="{5B3C21D0-0C83-403C-89D1-860CFB4CB2F5}" dt="2023-04-04T02:08:10.958" v="1109" actId="478"/>
          <ac:spMkLst>
            <pc:docMk/>
            <pc:sldMk cId="1451980618" sldId="263"/>
            <ac:spMk id="40" creationId="{1BE81537-3769-323E-2A92-37CEE53CFE6E}"/>
          </ac:spMkLst>
        </pc:spChg>
        <pc:spChg chg="del mod topLvl">
          <ac:chgData name="LÊ NGUYỄN THANH HOÀNG" userId="aa946aaa-c32a-47d0-9e25-d59061548b90" providerId="ADAL" clId="{5B3C21D0-0C83-403C-89D1-860CFB4CB2F5}" dt="2023-04-04T02:08:10.958" v="1109" actId="478"/>
          <ac:spMkLst>
            <pc:docMk/>
            <pc:sldMk cId="1451980618" sldId="263"/>
            <ac:spMk id="41" creationId="{3B03932E-25C7-52AA-3831-9032272AD8A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42" creationId="{6632112E-253B-294C-E81A-369316C7528E}"/>
          </ac:spMkLst>
        </pc:spChg>
        <pc:spChg chg="del mod topLvl">
          <ac:chgData name="LÊ NGUYỄN THANH HOÀNG" userId="aa946aaa-c32a-47d0-9e25-d59061548b90" providerId="ADAL" clId="{5B3C21D0-0C83-403C-89D1-860CFB4CB2F5}" dt="2023-04-04T02:08:09.826" v="1108" actId="478"/>
          <ac:spMkLst>
            <pc:docMk/>
            <pc:sldMk cId="1451980618" sldId="263"/>
            <ac:spMk id="43" creationId="{68BF6A84-BD9B-4136-EDE4-442D65CF4229}"/>
          </ac:spMkLst>
        </pc:spChg>
        <pc:spChg chg="del mod topLvl">
          <ac:chgData name="LÊ NGUYỄN THANH HOÀNG" userId="aa946aaa-c32a-47d0-9e25-d59061548b90" providerId="ADAL" clId="{5B3C21D0-0C83-403C-89D1-860CFB4CB2F5}" dt="2023-04-04T02:08:09.826" v="1108" actId="478"/>
          <ac:spMkLst>
            <pc:docMk/>
            <pc:sldMk cId="1451980618" sldId="263"/>
            <ac:spMk id="44" creationId="{D87475D1-D881-1D42-8D54-98E642C8850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45" creationId="{6A45B22E-4224-4C94-E6D0-CB8D21F1FDAC}"/>
          </ac:spMkLst>
        </pc:spChg>
        <pc:spChg chg="del mod topLvl">
          <ac:chgData name="LÊ NGUYỄN THANH HOÀNG" userId="aa946aaa-c32a-47d0-9e25-d59061548b90" providerId="ADAL" clId="{5B3C21D0-0C83-403C-89D1-860CFB4CB2F5}" dt="2023-04-04T02:08:08.352" v="1107" actId="478"/>
          <ac:spMkLst>
            <pc:docMk/>
            <pc:sldMk cId="1451980618" sldId="263"/>
            <ac:spMk id="46" creationId="{69958730-6A0E-E8FF-7C32-64E5EE09E106}"/>
          </ac:spMkLst>
        </pc:spChg>
        <pc:spChg chg="del mod topLvl">
          <ac:chgData name="LÊ NGUYỄN THANH HOÀNG" userId="aa946aaa-c32a-47d0-9e25-d59061548b90" providerId="ADAL" clId="{5B3C21D0-0C83-403C-89D1-860CFB4CB2F5}" dt="2023-04-04T02:08:08.352" v="1107" actId="478"/>
          <ac:spMkLst>
            <pc:docMk/>
            <pc:sldMk cId="1451980618" sldId="263"/>
            <ac:spMk id="47" creationId="{D13F2FC7-6B3D-03B2-831F-7816584563C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48" creationId="{8108F3A0-F56A-54DD-8F5F-BBDB423C9D8F}"/>
          </ac:spMkLst>
        </pc:spChg>
        <pc:spChg chg="del mod topLvl">
          <ac:chgData name="LÊ NGUYỄN THANH HOÀNG" userId="aa946aaa-c32a-47d0-9e25-d59061548b90" providerId="ADAL" clId="{5B3C21D0-0C83-403C-89D1-860CFB4CB2F5}" dt="2023-04-04T02:08:07.066" v="1106" actId="478"/>
          <ac:spMkLst>
            <pc:docMk/>
            <pc:sldMk cId="1451980618" sldId="263"/>
            <ac:spMk id="49" creationId="{182DEC48-4B9A-BB68-9433-6BC1D0D81E61}"/>
          </ac:spMkLst>
        </pc:spChg>
        <pc:spChg chg="del mod topLvl">
          <ac:chgData name="LÊ NGUYỄN THANH HOÀNG" userId="aa946aaa-c32a-47d0-9e25-d59061548b90" providerId="ADAL" clId="{5B3C21D0-0C83-403C-89D1-860CFB4CB2F5}" dt="2023-04-04T02:08:07.066" v="1106" actId="478"/>
          <ac:spMkLst>
            <pc:docMk/>
            <pc:sldMk cId="1451980618" sldId="263"/>
            <ac:spMk id="50" creationId="{4E798A45-406F-D9EC-E084-4CD89E9D263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1" creationId="{C9DE925E-87AC-F538-7410-26D8425B73D9}"/>
          </ac:spMkLst>
        </pc:spChg>
        <pc:spChg chg="del mod topLvl">
          <ac:chgData name="LÊ NGUYỄN THANH HOÀNG" userId="aa946aaa-c32a-47d0-9e25-d59061548b90" providerId="ADAL" clId="{5B3C21D0-0C83-403C-89D1-860CFB4CB2F5}" dt="2023-04-04T02:08:06.069" v="1105" actId="478"/>
          <ac:spMkLst>
            <pc:docMk/>
            <pc:sldMk cId="1451980618" sldId="263"/>
            <ac:spMk id="52" creationId="{77DD720C-E2AE-954C-4AA0-5FDFAE6A6290}"/>
          </ac:spMkLst>
        </pc:spChg>
        <pc:spChg chg="del mod topLvl">
          <ac:chgData name="LÊ NGUYỄN THANH HOÀNG" userId="aa946aaa-c32a-47d0-9e25-d59061548b90" providerId="ADAL" clId="{5B3C21D0-0C83-403C-89D1-860CFB4CB2F5}" dt="2023-04-04T02:08:06.069" v="1105" actId="478"/>
          <ac:spMkLst>
            <pc:docMk/>
            <pc:sldMk cId="1451980618" sldId="263"/>
            <ac:spMk id="53" creationId="{32D39FA9-26C5-69FC-F943-5E32A80BC69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4" creationId="{B19C545D-67F6-19EC-A633-87FD418F06A8}"/>
          </ac:spMkLst>
        </pc:spChg>
        <pc:spChg chg="add del mod">
          <ac:chgData name="LÊ NGUYỄN THANH HOÀNG" userId="aa946aaa-c32a-47d0-9e25-d59061548b90" providerId="ADAL" clId="{5B3C21D0-0C83-403C-89D1-860CFB4CB2F5}" dt="2023-04-03T14:12:42.627" v="1022"/>
          <ac:spMkLst>
            <pc:docMk/>
            <pc:sldMk cId="1451980618" sldId="263"/>
            <ac:spMk id="54" creationId="{E66A04E1-95EB-1228-F398-FE6F000A845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5" creationId="{5737EEC0-44EA-01A3-2A23-0EAE86D318D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6" creationId="{BCB44E96-ED0B-AF20-7A98-28B88EA900B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7" creationId="{D1D3B8F8-37CE-5037-13CA-BBEA36EAADA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8" creationId="{1F98C9A1-8797-0F60-2FF5-B617DB93B4E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59" creationId="{310F66C7-FF61-797D-DA2A-EEBBC1F864E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0" creationId="{B868D2B1-35E3-2D1C-F59D-B9622767075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1" creationId="{7AA330A8-B0A3-C23A-546F-9AD10942B43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2" creationId="{3F086296-5D46-0E21-D957-BA357247326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3" creationId="{62E47B0C-D236-8369-21CE-F98448B3976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4" creationId="{8ED583D6-7DBF-50EF-35B3-C8D9B7A8AEA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5" creationId="{4D0872EE-0343-A967-C9EC-9E1F8017382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6" creationId="{90D72314-C4D5-4F20-6A96-3FECEC14FA9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7" creationId="{910592A2-59A0-85B6-37F8-D116E170F8A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8" creationId="{3BC1F618-C49E-214F-CCE5-2A3C0B2E517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69" creationId="{1C2FD278-AF92-F911-C49D-7320BB65174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0" creationId="{C43315D5-8B20-DC11-ACE5-72ECC2E7BAB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1" creationId="{5ACFF6BE-326D-D630-FE67-3B32FB73F9C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2" creationId="{4403B63E-B433-26E4-1DDB-005FF35A7C5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3" creationId="{D7E8ED0C-3DDA-0A65-BE2C-2BD2F0B8661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4" creationId="{3813DD57-748D-07EA-F8B1-9D57270817F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5" creationId="{BE225B63-FBCF-D49A-C7B2-800ED680FC2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6" creationId="{0295FD67-8CF9-B359-558A-F1F9BA3B60E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7" creationId="{DD4DEA3A-4B8A-D0E9-E447-D4CEAC642C3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8" creationId="{39ECCFBA-2EDE-F2D2-3ED6-CF38FE53E6F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79" creationId="{414E491E-B3F9-7895-E6B4-329FE1CC04A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0" creationId="{11955657-0AE4-57DF-0FCA-6D0EC4E7B25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1" creationId="{4DA822CB-08B2-743A-11EA-80142555357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2" creationId="{B8226EDD-D5D9-87A4-6338-563A129747B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3" creationId="{21CF6B40-CC7B-E38A-DAEA-007B0537B10B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4" creationId="{1E5CCF54-2459-9D36-1EF6-1A8A14D61B1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5" creationId="{C4E66AD0-B886-FCB2-10BD-C44C5513E28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6" creationId="{B26AB741-98B4-8535-0301-26609EE98B1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7" creationId="{4311860F-E17F-856B-F85E-0C2A60338E2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8" creationId="{2D4B67A2-9842-01E7-D636-5EAE732A237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89" creationId="{49E430FF-34AA-3C62-6F0F-DAFE552D6C3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0" creationId="{A5DBE6AC-6EDE-9BCD-7EC1-D21EAA03F99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1" creationId="{730A581B-B80C-D79D-0E87-A0E1BF4ED6E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2" creationId="{AB98AAEC-2675-7A40-BF50-D74C8D45F1C4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3" creationId="{2A37D2D2-E2F7-463B-F654-551C665B892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4" creationId="{E60EB1A8-54B3-5A87-23FB-FC47767C54B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5" creationId="{89FACABE-2999-BC12-C612-8497CA94D56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6" creationId="{50D8C46F-15F7-8074-06F6-46CB1A78B53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7" creationId="{08481A49-77A4-2B5A-09C3-207C57EF0D1F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8" creationId="{A71DB503-C115-D481-3054-A572820D5D3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99" creationId="{E034073A-86A0-1F01-33AD-EAA47D9C98DB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0" creationId="{E4A9F343-FCD4-4119-E005-433930F6F27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1" creationId="{2C984997-ED4B-9479-41B9-D857D1FC735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2" creationId="{C395F05A-9448-631C-3B3A-94BCDF2726B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3" creationId="{547F43F6-048C-E866-50F4-B36D93F5686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4" creationId="{A208D17B-F35B-807D-99F8-F730977AF03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5" creationId="{78A05272-F43A-45AA-A49B-988808719D2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6" creationId="{BDF4ADA5-D49B-EBC6-ADB6-3720A6DC010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7" creationId="{7DD1718A-B016-C5ED-136C-5E9AF39E140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8" creationId="{9FB3D5DA-E1D0-FC3C-8D96-5A67870CA0EF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09" creationId="{42999FC9-926C-9E56-91BA-A57521A089B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0" creationId="{91D1A90F-8FB7-D40B-D051-FB0C7AEE471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1" creationId="{B0C270DB-4C33-B076-BA89-20389A7FE14F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2" creationId="{1965045B-B866-9537-302B-3D39FEDA30E2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3" creationId="{EC36FD62-6744-5D28-C6E1-CB67D63617C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4" creationId="{09C52BEE-D24F-E41F-30E9-B7D6736E78E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5" creationId="{08A6F015-B4EC-7201-D3A6-8159265CFCC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6" creationId="{4BC85A1E-2A1D-6423-9D99-211DCD6B37EC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7" creationId="{8993F5F8-7CE2-C253-6D00-0328CB5611E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8" creationId="{A31C4F57-7DF0-111F-731D-331CEDE518D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19" creationId="{B3E38A89-A977-042F-759A-0E813A0FB7B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0" creationId="{ECE834DC-8D4F-757F-D27B-1DB2E49E110B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1" creationId="{6534C5FD-CBE2-9977-A500-A76C680B8745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2" creationId="{308C33F6-AEED-E72B-8DB4-E2A15980491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3" creationId="{7EA00135-F1D8-BFDE-2549-5BC69EB068C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4" creationId="{F8302F04-AE4F-4DD1-F54E-E298F4598A6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5" creationId="{3D1F1CF4-E582-3B00-D2A6-CA711C57280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6" creationId="{180BDC55-AA6A-0279-C7BE-7AD38982CCF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7" creationId="{FFD303B8-0D3C-36CB-E60F-7CB23DB7BAA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8" creationId="{56FEA9DB-061E-17F4-173D-8E4F4BCF2AAA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29" creationId="{1A372705-AE53-E35F-26B3-01BD5FA2A3C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0" creationId="{E9A31153-1DAB-0C02-AD57-0C21E8E2703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1" creationId="{E0CA26D5-7BE7-0826-CC83-B4063AA45BF7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2" creationId="{A7C2CFF8-ECB4-306F-422D-5B80FF917BD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3" creationId="{DFA9586D-3F38-F6DB-837D-04020AE135D0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4" creationId="{4A977DB3-58CB-B2E9-E063-6EEC01920DD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5" creationId="{8FA7EA27-0A90-BFA7-3720-185D7BD0B4C8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6" creationId="{C3FBDBE0-5AF2-1E77-30C5-FA8978051799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7" creationId="{3C1CF556-6E9B-FE4D-C2FF-73E431851FD6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8" creationId="{65E2104F-03F4-FCFF-F1EE-43F4216FFF9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39" creationId="{F6F3ABF6-53F5-1D94-3205-304D60246AF1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0" creationId="{7190BFDC-36DC-7362-3339-AEA43E5348C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1" creationId="{E9DB2CDB-E068-04EF-D6B5-CA3C9FDD0203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2" creationId="{BD5FBEA5-24C7-1157-BB12-60777F9B228D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3" creationId="{BDC02EDE-9224-EACE-9A84-4BBF684C78AF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4" creationId="{D12876FB-E302-E2A3-7A36-A0DBD018975E}"/>
          </ac:spMkLst>
        </pc:spChg>
        <pc:spChg chg="add mod">
          <ac:chgData name="LÊ NGUYỄN THANH HOÀNG" userId="aa946aaa-c32a-47d0-9e25-d59061548b90" providerId="ADAL" clId="{5B3C21D0-0C83-403C-89D1-860CFB4CB2F5}" dt="2023-04-04T02:15:36.305" v="1161" actId="164"/>
          <ac:spMkLst>
            <pc:docMk/>
            <pc:sldMk cId="1451980618" sldId="263"/>
            <ac:spMk id="145" creationId="{690D9F41-3B9F-2862-4DE3-F52B2B498D84}"/>
          </ac:spMkLst>
        </pc:spChg>
        <pc:grpChg chg="add del mod">
          <ac:chgData name="LÊ NGUYỄN THANH HOÀNG" userId="aa946aaa-c32a-47d0-9e25-d59061548b90" providerId="ADAL" clId="{5B3C21D0-0C83-403C-89D1-860CFB4CB2F5}" dt="2023-04-04T02:15:49.255" v="1164" actId="165"/>
          <ac:grpSpMkLst>
            <pc:docMk/>
            <pc:sldMk cId="1451980618" sldId="263"/>
            <ac:grpSpMk id="3" creationId="{C16E2F20-7D3E-F397-9256-D9584A2BF5CA}"/>
          </ac:grpSpMkLst>
        </pc:grpChg>
        <pc:grpChg chg="add del mod">
          <ac:chgData name="LÊ NGUYỄN THANH HOÀNG" userId="aa946aaa-c32a-47d0-9e25-d59061548b90" providerId="ADAL" clId="{5B3C21D0-0C83-403C-89D1-860CFB4CB2F5}" dt="2023-04-04T02:10:27.785" v="1121" actId="165"/>
          <ac:grpSpMkLst>
            <pc:docMk/>
            <pc:sldMk cId="1451980618" sldId="263"/>
            <ac:grpSpMk id="4" creationId="{C8E21C56-5764-F076-9E61-FC6864016B52}"/>
          </ac:grpSpMkLst>
        </pc:grpChg>
        <pc:grpChg chg="add del mod">
          <ac:chgData name="LÊ NGUYỄN THANH HOÀNG" userId="aa946aaa-c32a-47d0-9e25-d59061548b90" providerId="ADAL" clId="{5B3C21D0-0C83-403C-89D1-860CFB4CB2F5}" dt="2023-04-03T14:12:16.370" v="1018" actId="165"/>
          <ac:grpSpMkLst>
            <pc:docMk/>
            <pc:sldMk cId="1451980618" sldId="263"/>
            <ac:grpSpMk id="22" creationId="{5256B98C-6CF5-925B-E898-1453538B28C0}"/>
          </ac:grpSpMkLst>
        </pc:grpChg>
        <pc:grpChg chg="del">
          <ac:chgData name="LÊ NGUYỄN THANH HOÀNG" userId="aa946aaa-c32a-47d0-9e25-d59061548b90" providerId="ADAL" clId="{5B3C21D0-0C83-403C-89D1-860CFB4CB2F5}" dt="2023-04-03T13:20:59.762" v="337" actId="478"/>
          <ac:grpSpMkLst>
            <pc:docMk/>
            <pc:sldMk cId="1451980618" sldId="263"/>
            <ac:grpSpMk id="23" creationId="{BF7DCFFA-2795-B5AA-A5C7-154278D5BAC3}"/>
          </ac:grpSpMkLst>
        </pc:grpChg>
        <pc:grpChg chg="add mod">
          <ac:chgData name="LÊ NGUYỄN THANH HOÀNG" userId="aa946aaa-c32a-47d0-9e25-d59061548b90" providerId="ADAL" clId="{5B3C21D0-0C83-403C-89D1-860CFB4CB2F5}" dt="2023-04-03T14:10:30.451" v="997" actId="571"/>
          <ac:grpSpMkLst>
            <pc:docMk/>
            <pc:sldMk cId="1451980618" sldId="263"/>
            <ac:grpSpMk id="24" creationId="{9F5DB700-3301-9E42-7DA6-936B210D1BA7}"/>
          </ac:grpSpMkLst>
        </pc:grpChg>
        <pc:grpChg chg="add mod">
          <ac:chgData name="LÊ NGUYỄN THANH HOÀNG" userId="aa946aaa-c32a-47d0-9e25-d59061548b90" providerId="ADAL" clId="{5B3C21D0-0C83-403C-89D1-860CFB4CB2F5}" dt="2023-04-03T14:10:29.118" v="996" actId="571"/>
          <ac:grpSpMkLst>
            <pc:docMk/>
            <pc:sldMk cId="1451980618" sldId="263"/>
            <ac:grpSpMk id="27" creationId="{994200FD-6651-F508-629E-49BA1B35EE3A}"/>
          </ac:grpSpMkLst>
        </pc:grpChg>
        <pc:grpChg chg="add mod">
          <ac:chgData name="LÊ NGUYỄN THANH HOÀNG" userId="aa946aaa-c32a-47d0-9e25-d59061548b90" providerId="ADAL" clId="{5B3C21D0-0C83-403C-89D1-860CFB4CB2F5}" dt="2023-04-03T14:10:29.118" v="996" actId="571"/>
          <ac:grpSpMkLst>
            <pc:docMk/>
            <pc:sldMk cId="1451980618" sldId="263"/>
            <ac:grpSpMk id="30" creationId="{5DB06138-C877-B9CB-491C-9EBC28CCA55F}"/>
          </ac:grpSpMkLst>
        </pc:grpChg>
        <pc:grpChg chg="add mod">
          <ac:chgData name="LÊ NGUYỄN THANH HOÀNG" userId="aa946aaa-c32a-47d0-9e25-d59061548b90" providerId="ADAL" clId="{5B3C21D0-0C83-403C-89D1-860CFB4CB2F5}" dt="2023-04-03T14:10:28.936" v="995" actId="571"/>
          <ac:grpSpMkLst>
            <pc:docMk/>
            <pc:sldMk cId="1451980618" sldId="263"/>
            <ac:grpSpMk id="33" creationId="{467BB28C-0BA3-9DCE-28C1-586C4DDB2EDC}"/>
          </ac:grpSpMkLst>
        </pc:grpChg>
        <pc:grpChg chg="add mod">
          <ac:chgData name="LÊ NGUYỄN THANH HOÀNG" userId="aa946aaa-c32a-47d0-9e25-d59061548b90" providerId="ADAL" clId="{5B3C21D0-0C83-403C-89D1-860CFB4CB2F5}" dt="2023-04-03T14:10:28.936" v="995" actId="571"/>
          <ac:grpSpMkLst>
            <pc:docMk/>
            <pc:sldMk cId="1451980618" sldId="263"/>
            <ac:grpSpMk id="36" creationId="{7380ED6D-3E35-2B06-C7DF-A552F978DFF9}"/>
          </ac:grpSpMkLst>
        </pc:grpChg>
        <pc:grpChg chg="add del mod">
          <ac:chgData name="LÊ NGUYỄN THANH HOÀNG" userId="aa946aaa-c32a-47d0-9e25-d59061548b90" providerId="ADAL" clId="{5B3C21D0-0C83-403C-89D1-860CFB4CB2F5}" dt="2023-04-03T14:13:54.352" v="1031" actId="165"/>
          <ac:grpSpMkLst>
            <pc:docMk/>
            <pc:sldMk cId="1451980618" sldId="263"/>
            <ac:grpSpMk id="39" creationId="{A5A6C76C-0844-DA61-D44A-2BDFBFDFBB81}"/>
          </ac:grpSpMkLst>
        </pc:grpChg>
        <pc:grpChg chg="add del mod">
          <ac:chgData name="LÊ NGUYỄN THANH HOÀNG" userId="aa946aaa-c32a-47d0-9e25-d59061548b90" providerId="ADAL" clId="{5B3C21D0-0C83-403C-89D1-860CFB4CB2F5}" dt="2023-04-03T14:14:02.201" v="1034" actId="165"/>
          <ac:grpSpMkLst>
            <pc:docMk/>
            <pc:sldMk cId="1451980618" sldId="263"/>
            <ac:grpSpMk id="42" creationId="{8931E848-E05A-3AD3-ACE0-74BE1AAB051D}"/>
          </ac:grpSpMkLst>
        </pc:grpChg>
        <pc:grpChg chg="add del mod">
          <ac:chgData name="LÊ NGUYỄN THANH HOÀNG" userId="aa946aaa-c32a-47d0-9e25-d59061548b90" providerId="ADAL" clId="{5B3C21D0-0C83-403C-89D1-860CFB4CB2F5}" dt="2023-04-03T14:13:59.611" v="1033" actId="165"/>
          <ac:grpSpMkLst>
            <pc:docMk/>
            <pc:sldMk cId="1451980618" sldId="263"/>
            <ac:grpSpMk id="45" creationId="{DC088349-FB53-1E65-7C15-75F12D192B43}"/>
          </ac:grpSpMkLst>
        </pc:grpChg>
        <pc:grpChg chg="add del mod">
          <ac:chgData name="LÊ NGUYỄN THANH HOÀNG" userId="aa946aaa-c32a-47d0-9e25-d59061548b90" providerId="ADAL" clId="{5B3C21D0-0C83-403C-89D1-860CFB4CB2F5}" dt="2023-04-03T14:13:57.164" v="1032" actId="165"/>
          <ac:grpSpMkLst>
            <pc:docMk/>
            <pc:sldMk cId="1451980618" sldId="263"/>
            <ac:grpSpMk id="48" creationId="{2444DB1F-8AF0-8E0D-F220-F1A1414A7DD4}"/>
          </ac:grpSpMkLst>
        </pc:grpChg>
        <pc:grpChg chg="add del mod">
          <ac:chgData name="LÊ NGUYỄN THANH HOÀNG" userId="aa946aaa-c32a-47d0-9e25-d59061548b90" providerId="ADAL" clId="{5B3C21D0-0C83-403C-89D1-860CFB4CB2F5}" dt="2023-04-03T14:13:50.148" v="1030" actId="165"/>
          <ac:grpSpMkLst>
            <pc:docMk/>
            <pc:sldMk cId="1451980618" sldId="263"/>
            <ac:grpSpMk id="51" creationId="{19E4FCB0-5775-1766-0065-3BBDB81E6530}"/>
          </ac:grpSpMkLst>
        </pc:grpChg>
        <pc:grpChg chg="add mod">
          <ac:chgData name="LÊ NGUYỄN THANH HOÀNG" userId="aa946aaa-c32a-47d0-9e25-d59061548b90" providerId="ADAL" clId="{5B3C21D0-0C83-403C-89D1-860CFB4CB2F5}" dt="2023-04-04T02:15:36.305" v="1161" actId="164"/>
          <ac:grpSpMkLst>
            <pc:docMk/>
            <pc:sldMk cId="1451980618" sldId="263"/>
            <ac:grpSpMk id="146" creationId="{B7824CFE-E04F-1704-31ED-3B64BF4A8807}"/>
          </ac:grpSpMkLst>
        </pc:grpChg>
      </pc:sldChg>
      <pc:sldChg chg="del">
        <pc:chgData name="LÊ NGUYỄN THANH HOÀNG" userId="aa946aaa-c32a-47d0-9e25-d59061548b90" providerId="ADAL" clId="{5B3C21D0-0C83-403C-89D1-860CFB4CB2F5}" dt="2023-04-03T13:21:06.688" v="338" actId="47"/>
        <pc:sldMkLst>
          <pc:docMk/>
          <pc:sldMk cId="704338500" sldId="264"/>
        </pc:sldMkLst>
      </pc:sldChg>
      <pc:sldChg chg="del">
        <pc:chgData name="LÊ NGUYỄN THANH HOÀNG" userId="aa946aaa-c32a-47d0-9e25-d59061548b90" providerId="ADAL" clId="{5B3C21D0-0C83-403C-89D1-860CFB4CB2F5}" dt="2023-04-03T13:21:12.827" v="348" actId="47"/>
        <pc:sldMkLst>
          <pc:docMk/>
          <pc:sldMk cId="2588836694" sldId="272"/>
        </pc:sldMkLst>
      </pc:sldChg>
      <pc:sldChg chg="del">
        <pc:chgData name="LÊ NGUYỄN THANH HOÀNG" userId="aa946aaa-c32a-47d0-9e25-d59061548b90" providerId="ADAL" clId="{5B3C21D0-0C83-403C-89D1-860CFB4CB2F5}" dt="2023-04-03T13:21:14.233" v="354" actId="47"/>
        <pc:sldMkLst>
          <pc:docMk/>
          <pc:sldMk cId="2539492541" sldId="283"/>
        </pc:sldMkLst>
      </pc:sldChg>
      <pc:sldChg chg="del">
        <pc:chgData name="LÊ NGUYỄN THANH HOÀNG" userId="aa946aaa-c32a-47d0-9e25-d59061548b90" providerId="ADAL" clId="{5B3C21D0-0C83-403C-89D1-860CFB4CB2F5}" dt="2023-04-03T13:21:17.276" v="371" actId="47"/>
        <pc:sldMkLst>
          <pc:docMk/>
          <pc:sldMk cId="450413903" sldId="298"/>
        </pc:sldMkLst>
      </pc:sldChg>
      <pc:sldChg chg="add del modTransition">
        <pc:chgData name="LÊ NGUYỄN THANH HOÀNG" userId="aa946aaa-c32a-47d0-9e25-d59061548b90" providerId="ADAL" clId="{5B3C21D0-0C83-403C-89D1-860CFB4CB2F5}" dt="2023-04-04T02:19:43.359" v="1191"/>
        <pc:sldMkLst>
          <pc:docMk/>
          <pc:sldMk cId="304822634" sldId="311"/>
        </pc:sldMkLst>
      </pc:sldChg>
      <pc:sldChg chg="modSp mod modTransition">
        <pc:chgData name="LÊ NGUYỄN THANH HOÀNG" userId="aa946aaa-c32a-47d0-9e25-d59061548b90" providerId="ADAL" clId="{5B3C21D0-0C83-403C-89D1-860CFB4CB2F5}" dt="2023-04-04T02:19:43.359" v="1191"/>
        <pc:sldMkLst>
          <pc:docMk/>
          <pc:sldMk cId="4008651158" sldId="312"/>
        </pc:sldMkLst>
        <pc:graphicFrameChg chg="mod modGraphic">
          <ac:chgData name="LÊ NGUYỄN THANH HOÀNG" userId="aa946aaa-c32a-47d0-9e25-d59061548b90" providerId="ADAL" clId="{5B3C21D0-0C83-403C-89D1-860CFB4CB2F5}" dt="2023-04-03T13:23:58.957" v="413" actId="20577"/>
          <ac:graphicFrameMkLst>
            <pc:docMk/>
            <pc:sldMk cId="4008651158" sldId="312"/>
            <ac:graphicFrameMk id="4" creationId="{C52A84A2-2FE7-4EA2-FA99-B37B3B882E7E}"/>
          </ac:graphicFrameMkLst>
        </pc:graphicFrameChg>
      </pc:sldChg>
      <pc:sldChg chg="addSp delSp modSp mod ord modTransition">
        <pc:chgData name="LÊ NGUYỄN THANH HOÀNG" userId="aa946aaa-c32a-47d0-9e25-d59061548b90" providerId="ADAL" clId="{5B3C21D0-0C83-403C-89D1-860CFB4CB2F5}" dt="2023-04-09T14:12:00.219" v="5990" actId="1076"/>
        <pc:sldMkLst>
          <pc:docMk/>
          <pc:sldMk cId="4118861368" sldId="314"/>
        </pc:sldMkLst>
        <pc:spChg chg="mod">
          <ac:chgData name="LÊ NGUYỄN THANH HOÀNG" userId="aa946aaa-c32a-47d0-9e25-d59061548b90" providerId="ADAL" clId="{5B3C21D0-0C83-403C-89D1-860CFB4CB2F5}" dt="2023-04-03T13:40:58.243" v="639" actId="20577"/>
          <ac:spMkLst>
            <pc:docMk/>
            <pc:sldMk cId="4118861368" sldId="314"/>
            <ac:spMk id="104" creationId="{14995C31-3924-9FA4-F654-AEB8FF675D3F}"/>
          </ac:spMkLst>
        </pc:spChg>
        <pc:picChg chg="del">
          <ac:chgData name="LÊ NGUYỄN THANH HOÀNG" userId="aa946aaa-c32a-47d0-9e25-d59061548b90" providerId="ADAL" clId="{5B3C21D0-0C83-403C-89D1-860CFB4CB2F5}" dt="2023-04-04T02:36:25.719" v="1192" actId="478"/>
          <ac:picMkLst>
            <pc:docMk/>
            <pc:sldMk cId="4118861368" sldId="314"/>
            <ac:picMk id="2" creationId="{99D2FEA5-E265-3884-C298-2179E6B909E5}"/>
          </ac:picMkLst>
        </pc:picChg>
        <pc:picChg chg="add del">
          <ac:chgData name="LÊ NGUYỄN THANH HOÀNG" userId="aa946aaa-c32a-47d0-9e25-d59061548b90" providerId="ADAL" clId="{5B3C21D0-0C83-403C-89D1-860CFB4CB2F5}" dt="2023-04-09T14:11:48.209" v="5983" actId="22"/>
          <ac:picMkLst>
            <pc:docMk/>
            <pc:sldMk cId="4118861368" sldId="314"/>
            <ac:picMk id="3" creationId="{9D2505F4-D6FD-F1C0-3C8F-320D47E61002}"/>
          </ac:picMkLst>
        </pc:picChg>
        <pc:picChg chg="add mod">
          <ac:chgData name="LÊ NGUYỄN THANH HOÀNG" userId="aa946aaa-c32a-47d0-9e25-d59061548b90" providerId="ADAL" clId="{5B3C21D0-0C83-403C-89D1-860CFB4CB2F5}" dt="2023-04-09T14:12:00.219" v="5990" actId="1076"/>
          <ac:picMkLst>
            <pc:docMk/>
            <pc:sldMk cId="4118861368" sldId="314"/>
            <ac:picMk id="5" creationId="{9DC67D62-FFD9-5CDE-D10B-C80F7DE3AA7B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08.988" v="341" actId="47"/>
        <pc:sldMkLst>
          <pc:docMk/>
          <pc:sldMk cId="567102768" sldId="315"/>
        </pc:sldMkLst>
      </pc:sldChg>
      <pc:sldChg chg="addSp delSp modSp new mod modTransition modAnim">
        <pc:chgData name="LÊ NGUYỄN THANH HOÀNG" userId="aa946aaa-c32a-47d0-9e25-d59061548b90" providerId="ADAL" clId="{5B3C21D0-0C83-403C-89D1-860CFB4CB2F5}" dt="2023-04-04T06:51:52.003" v="3406" actId="14826"/>
        <pc:sldMkLst>
          <pc:docMk/>
          <pc:sldMk cId="972658372" sldId="315"/>
        </pc:sldMkLst>
        <pc:spChg chg="del">
          <ac:chgData name="LÊ NGUYỄN THANH HOÀNG" userId="aa946aaa-c32a-47d0-9e25-d59061548b90" providerId="ADAL" clId="{5B3C21D0-0C83-403C-89D1-860CFB4CB2F5}" dt="2023-04-03T13:22:00.065" v="398" actId="478"/>
          <ac:spMkLst>
            <pc:docMk/>
            <pc:sldMk cId="972658372" sldId="315"/>
            <ac:spMk id="2" creationId="{6F2C59B5-146A-3765-EF3B-0D241DBFBBD4}"/>
          </ac:spMkLst>
        </pc:spChg>
        <pc:spChg chg="del">
          <ac:chgData name="LÊ NGUYỄN THANH HOÀNG" userId="aa946aaa-c32a-47d0-9e25-d59061548b90" providerId="ADAL" clId="{5B3C21D0-0C83-403C-89D1-860CFB4CB2F5}" dt="2023-04-03T13:22:00.065" v="398" actId="478"/>
          <ac:spMkLst>
            <pc:docMk/>
            <pc:sldMk cId="972658372" sldId="315"/>
            <ac:spMk id="3" creationId="{FA5A62F6-67C9-2518-B387-99EDF9275437}"/>
          </ac:spMkLst>
        </pc:spChg>
        <pc:spChg chg="add mod ord">
          <ac:chgData name="LÊ NGUYỄN THANH HOÀNG" userId="aa946aaa-c32a-47d0-9e25-d59061548b90" providerId="ADAL" clId="{5B3C21D0-0C83-403C-89D1-860CFB4CB2F5}" dt="2023-04-04T04:18:23.143" v="1314" actId="692"/>
          <ac:spMkLst>
            <pc:docMk/>
            <pc:sldMk cId="972658372" sldId="315"/>
            <ac:spMk id="8" creationId="{673288A8-2E84-3B3F-0B04-0E9DB9143832}"/>
          </ac:spMkLst>
        </pc:spChg>
        <pc:spChg chg="add mod ord">
          <ac:chgData name="LÊ NGUYỄN THANH HOÀNG" userId="aa946aaa-c32a-47d0-9e25-d59061548b90" providerId="ADAL" clId="{5B3C21D0-0C83-403C-89D1-860CFB4CB2F5}" dt="2023-04-04T03:46:13.835" v="1289" actId="166"/>
          <ac:spMkLst>
            <pc:docMk/>
            <pc:sldMk cId="972658372" sldId="315"/>
            <ac:spMk id="9" creationId="{E169A67E-28B3-ED16-65B5-3CE381AF77F4}"/>
          </ac:spMkLst>
        </pc:spChg>
        <pc:picChg chg="add del mod">
          <ac:chgData name="LÊ NGUYỄN THANH HOÀNG" userId="aa946aaa-c32a-47d0-9e25-d59061548b90" providerId="ADAL" clId="{5B3C21D0-0C83-403C-89D1-860CFB4CB2F5}" dt="2023-04-04T03:40:10.803" v="1250" actId="478"/>
          <ac:picMkLst>
            <pc:docMk/>
            <pc:sldMk cId="972658372" sldId="315"/>
            <ac:picMk id="3" creationId="{99B01D31-DD52-7DEE-978A-96E52059EADF}"/>
          </ac:picMkLst>
        </pc:picChg>
        <pc:picChg chg="add del">
          <ac:chgData name="LÊ NGUYỄN THANH HOÀNG" userId="aa946aaa-c32a-47d0-9e25-d59061548b90" providerId="ADAL" clId="{5B3C21D0-0C83-403C-89D1-860CFB4CB2F5}" dt="2023-04-04T03:40:26.923" v="1252" actId="478"/>
          <ac:picMkLst>
            <pc:docMk/>
            <pc:sldMk cId="972658372" sldId="315"/>
            <ac:picMk id="5" creationId="{F81614A1-F7A3-419E-DAC1-1937A50A57D2}"/>
          </ac:picMkLst>
        </pc:picChg>
        <pc:picChg chg="add mod ord">
          <ac:chgData name="LÊ NGUYỄN THANH HOÀNG" userId="aa946aaa-c32a-47d0-9e25-d59061548b90" providerId="ADAL" clId="{5B3C21D0-0C83-403C-89D1-860CFB4CB2F5}" dt="2023-04-04T06:51:52.003" v="3406" actId="14826"/>
          <ac:picMkLst>
            <pc:docMk/>
            <pc:sldMk cId="972658372" sldId="315"/>
            <ac:picMk id="7" creationId="{6D0E1AA5-676D-3A8C-71A9-6339201E0D39}"/>
          </ac:picMkLst>
        </pc:picChg>
        <pc:picChg chg="add mod ord modCrop">
          <ac:chgData name="LÊ NGUYỄN THANH HOÀNG" userId="aa946aaa-c32a-47d0-9e25-d59061548b90" providerId="ADAL" clId="{5B3C21D0-0C83-403C-89D1-860CFB4CB2F5}" dt="2023-04-04T04:19:21.463" v="1323" actId="732"/>
          <ac:picMkLst>
            <pc:docMk/>
            <pc:sldMk cId="972658372" sldId="315"/>
            <ac:picMk id="11" creationId="{A7D94DEA-FA42-38F1-5FF6-125B10DE01DB}"/>
          </ac:picMkLst>
        </pc:picChg>
        <pc:cxnChg chg="add mod ord">
          <ac:chgData name="LÊ NGUYỄN THANH HOÀNG" userId="aa946aaa-c32a-47d0-9e25-d59061548b90" providerId="ADAL" clId="{5B3C21D0-0C83-403C-89D1-860CFB4CB2F5}" dt="2023-04-04T04:19:36.837" v="1326" actId="14100"/>
          <ac:cxnSpMkLst>
            <pc:docMk/>
            <pc:sldMk cId="972658372" sldId="315"/>
            <ac:cxnSpMk id="13" creationId="{8563A934-F242-CE4B-D9E1-3E8B3395265B}"/>
          </ac:cxnSpMkLst>
        </pc:cxnChg>
        <pc:cxnChg chg="add mod ord">
          <ac:chgData name="LÊ NGUYỄN THANH HOÀNG" userId="aa946aaa-c32a-47d0-9e25-d59061548b90" providerId="ADAL" clId="{5B3C21D0-0C83-403C-89D1-860CFB4CB2F5}" dt="2023-04-04T04:19:33.038" v="1325" actId="14100"/>
          <ac:cxnSpMkLst>
            <pc:docMk/>
            <pc:sldMk cId="972658372" sldId="315"/>
            <ac:cxnSpMk id="16" creationId="{6BEFE6E7-ACAD-C963-CD11-33BA53FC5156}"/>
          </ac:cxnSpMkLst>
        </pc:cxnChg>
      </pc:sldChg>
      <pc:sldChg chg="addSp modSp add mod ord modTransition modAnim modNotesTx">
        <pc:chgData name="LÊ NGUYỄN THANH HOÀNG" userId="aa946aaa-c32a-47d0-9e25-d59061548b90" providerId="ADAL" clId="{5B3C21D0-0C83-403C-89D1-860CFB4CB2F5}" dt="2023-04-04T08:02:20.948" v="4970" actId="20577"/>
        <pc:sldMkLst>
          <pc:docMk/>
          <pc:sldMk cId="410314460" sldId="316"/>
        </pc:sldMkLst>
        <pc:spChg chg="add mod">
          <ac:chgData name="LÊ NGUYỄN THANH HOÀNG" userId="aa946aaa-c32a-47d0-9e25-d59061548b90" providerId="ADAL" clId="{5B3C21D0-0C83-403C-89D1-860CFB4CB2F5}" dt="2023-04-04T05:35:23.071" v="1496" actId="207"/>
          <ac:spMkLst>
            <pc:docMk/>
            <pc:sldMk cId="410314460" sldId="316"/>
            <ac:spMk id="2" creationId="{6B2106C6-888B-5A3D-8621-041F17DA1EC7}"/>
          </ac:spMkLst>
        </pc:spChg>
        <pc:spChg chg="add mod">
          <ac:chgData name="LÊ NGUYỄN THANH HOÀNG" userId="aa946aaa-c32a-47d0-9e25-d59061548b90" providerId="ADAL" clId="{5B3C21D0-0C83-403C-89D1-860CFB4CB2F5}" dt="2023-04-04T06:09:30.170" v="2084" actId="207"/>
          <ac:spMkLst>
            <pc:docMk/>
            <pc:sldMk cId="410314460" sldId="316"/>
            <ac:spMk id="5" creationId="{489718C9-C785-D5AC-343E-523AFB048C1F}"/>
          </ac:spMkLst>
        </pc:spChg>
        <pc:spChg chg="add mod">
          <ac:chgData name="LÊ NGUYỄN THANH HOÀNG" userId="aa946aaa-c32a-47d0-9e25-d59061548b90" providerId="ADAL" clId="{5B3C21D0-0C83-403C-89D1-860CFB4CB2F5}" dt="2023-04-04T06:06:38.628" v="1969" actId="1076"/>
          <ac:spMkLst>
            <pc:docMk/>
            <pc:sldMk cId="410314460" sldId="316"/>
            <ac:spMk id="6" creationId="{158F9541-9AF1-B637-2875-CB307E5CAF58}"/>
          </ac:spMkLst>
        </pc:spChg>
        <pc:spChg chg="add mod">
          <ac:chgData name="LÊ NGUYỄN THANH HOÀNG" userId="aa946aaa-c32a-47d0-9e25-d59061548b90" providerId="ADAL" clId="{5B3C21D0-0C83-403C-89D1-860CFB4CB2F5}" dt="2023-04-04T06:06:02.673" v="1968" actId="207"/>
          <ac:spMkLst>
            <pc:docMk/>
            <pc:sldMk cId="410314460" sldId="316"/>
            <ac:spMk id="7" creationId="{08D126D6-63DD-CFC7-F649-FDAAA0933034}"/>
          </ac:spMkLst>
        </pc:spChg>
        <pc:spChg chg="add mod">
          <ac:chgData name="LÊ NGUYỄN THANH HOÀNG" userId="aa946aaa-c32a-47d0-9e25-d59061548b90" providerId="ADAL" clId="{5B3C21D0-0C83-403C-89D1-860CFB4CB2F5}" dt="2023-04-04T06:06:38.628" v="1969" actId="1076"/>
          <ac:spMkLst>
            <pc:docMk/>
            <pc:sldMk cId="410314460" sldId="316"/>
            <ac:spMk id="8" creationId="{1B7B8D4A-A4A9-B59E-A5D2-C0425D1114EA}"/>
          </ac:spMkLst>
        </pc:spChg>
        <pc:picChg chg="add mod">
          <ac:chgData name="LÊ NGUYỄN THANH HOÀNG" userId="aa946aaa-c32a-47d0-9e25-d59061548b90" providerId="ADAL" clId="{5B3C21D0-0C83-403C-89D1-860CFB4CB2F5}" dt="2023-04-04T06:05:05.228" v="1857" actId="1076"/>
          <ac:picMkLst>
            <pc:docMk/>
            <pc:sldMk cId="410314460" sldId="316"/>
            <ac:picMk id="4" creationId="{BA4EF788-9229-966D-4FEF-64D48D78C54D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08.359" v="340" actId="47"/>
        <pc:sldMkLst>
          <pc:docMk/>
          <pc:sldMk cId="4067629186" sldId="316"/>
        </pc:sldMkLst>
      </pc:sldChg>
      <pc:sldChg chg="add del modTransition">
        <pc:chgData name="LÊ NGUYỄN THANH HOÀNG" userId="aa946aaa-c32a-47d0-9e25-d59061548b90" providerId="ADAL" clId="{5B3C21D0-0C83-403C-89D1-860CFB4CB2F5}" dt="2023-04-04T07:11:36.427" v="3559" actId="47"/>
        <pc:sldMkLst>
          <pc:docMk/>
          <pc:sldMk cId="2462277618" sldId="317"/>
        </pc:sldMkLst>
      </pc:sldChg>
      <pc:sldChg chg="del">
        <pc:chgData name="LÊ NGUYỄN THANH HOÀNG" userId="aa946aaa-c32a-47d0-9e25-d59061548b90" providerId="ADAL" clId="{5B3C21D0-0C83-403C-89D1-860CFB4CB2F5}" dt="2023-04-03T13:21:11.324" v="345" actId="47"/>
        <pc:sldMkLst>
          <pc:docMk/>
          <pc:sldMk cId="4242498498" sldId="317"/>
        </pc:sldMkLst>
      </pc:sldChg>
      <pc:sldChg chg="del">
        <pc:chgData name="LÊ NGUYỄN THANH HOÀNG" userId="aa946aaa-c32a-47d0-9e25-d59061548b90" providerId="ADAL" clId="{5B3C21D0-0C83-403C-89D1-860CFB4CB2F5}" dt="2023-04-03T13:21:13.424" v="349" actId="47"/>
        <pc:sldMkLst>
          <pc:docMk/>
          <pc:sldMk cId="1871867010" sldId="318"/>
        </pc:sldMkLst>
      </pc:sldChg>
      <pc:sldChg chg="add del modTransition">
        <pc:chgData name="LÊ NGUYỄN THANH HOÀNG" userId="aa946aaa-c32a-47d0-9e25-d59061548b90" providerId="ADAL" clId="{5B3C21D0-0C83-403C-89D1-860CFB4CB2F5}" dt="2023-04-04T07:11:36.609" v="3560" actId="47"/>
        <pc:sldMkLst>
          <pc:docMk/>
          <pc:sldMk cId="2395333596" sldId="318"/>
        </pc:sldMkLst>
      </pc:sldChg>
      <pc:sldChg chg="del">
        <pc:chgData name="LÊ NGUYỄN THANH HOÀNG" userId="aa946aaa-c32a-47d0-9e25-d59061548b90" providerId="ADAL" clId="{5B3C21D0-0C83-403C-89D1-860CFB4CB2F5}" dt="2023-04-03T13:21:13.896" v="351" actId="47"/>
        <pc:sldMkLst>
          <pc:docMk/>
          <pc:sldMk cId="1572688899" sldId="319"/>
        </pc:sldMkLst>
      </pc:sldChg>
      <pc:sldChg chg="add del modTransition">
        <pc:chgData name="LÊ NGUYỄN THANH HOÀNG" userId="aa946aaa-c32a-47d0-9e25-d59061548b90" providerId="ADAL" clId="{5B3C21D0-0C83-403C-89D1-860CFB4CB2F5}" dt="2023-04-04T07:11:36.810" v="3561" actId="47"/>
        <pc:sldMkLst>
          <pc:docMk/>
          <pc:sldMk cId="1937950199" sldId="319"/>
        </pc:sldMkLst>
      </pc:sldChg>
      <pc:sldChg chg="del">
        <pc:chgData name="LÊ NGUYỄN THANH HOÀNG" userId="aa946aaa-c32a-47d0-9e25-d59061548b90" providerId="ADAL" clId="{5B3C21D0-0C83-403C-89D1-860CFB4CB2F5}" dt="2023-04-03T13:21:14.415" v="355" actId="47"/>
        <pc:sldMkLst>
          <pc:docMk/>
          <pc:sldMk cId="301705435" sldId="320"/>
        </pc:sldMkLst>
      </pc:sldChg>
      <pc:sldChg chg="add del modTransition">
        <pc:chgData name="LÊ NGUYỄN THANH HOÀNG" userId="aa946aaa-c32a-47d0-9e25-d59061548b90" providerId="ADAL" clId="{5B3C21D0-0C83-403C-89D1-860CFB4CB2F5}" dt="2023-04-04T07:11:37.362" v="3562" actId="47"/>
        <pc:sldMkLst>
          <pc:docMk/>
          <pc:sldMk cId="736133203" sldId="320"/>
        </pc:sldMkLst>
      </pc:sldChg>
      <pc:sldChg chg="addSp delSp modSp add mod modTransition modAnim modNotesTx">
        <pc:chgData name="LÊ NGUYỄN THANH HOÀNG" userId="aa946aaa-c32a-47d0-9e25-d59061548b90" providerId="ADAL" clId="{5B3C21D0-0C83-403C-89D1-860CFB4CB2F5}" dt="2023-04-04T08:06:17.877" v="4973"/>
        <pc:sldMkLst>
          <pc:docMk/>
          <pc:sldMk cId="1284250258" sldId="321"/>
        </pc:sldMkLst>
        <pc:spChg chg="add del mod">
          <ac:chgData name="LÊ NGUYỄN THANH HOÀNG" userId="aa946aaa-c32a-47d0-9e25-d59061548b90" providerId="ADAL" clId="{5B3C21D0-0C83-403C-89D1-860CFB4CB2F5}" dt="2023-04-04T02:37:37.510" v="1216" actId="22"/>
          <ac:spMkLst>
            <pc:docMk/>
            <pc:sldMk cId="1284250258" sldId="321"/>
            <ac:spMk id="4" creationId="{3B4336EB-EC8C-6BB6-E564-DDECF1816A75}"/>
          </ac:spMkLst>
        </pc:spChg>
        <pc:spChg chg="add del">
          <ac:chgData name="LÊ NGUYỄN THANH HOÀNG" userId="aa946aaa-c32a-47d0-9e25-d59061548b90" providerId="ADAL" clId="{5B3C21D0-0C83-403C-89D1-860CFB4CB2F5}" dt="2023-04-04T02:37:40.166" v="1218" actId="22"/>
          <ac:spMkLst>
            <pc:docMk/>
            <pc:sldMk cId="1284250258" sldId="321"/>
            <ac:spMk id="6" creationId="{F8037C27-8916-3904-EA0C-08AEC23094E5}"/>
          </ac:spMkLst>
        </pc:spChg>
        <pc:spChg chg="add del">
          <ac:chgData name="LÊ NGUYỄN THANH HOÀNG" userId="aa946aaa-c32a-47d0-9e25-d59061548b90" providerId="ADAL" clId="{5B3C21D0-0C83-403C-89D1-860CFB4CB2F5}" dt="2023-04-04T02:37:41.339" v="1220" actId="22"/>
          <ac:spMkLst>
            <pc:docMk/>
            <pc:sldMk cId="1284250258" sldId="321"/>
            <ac:spMk id="8" creationId="{2227F555-3CD7-63AE-ADEB-BCDC22D2A93E}"/>
          </ac:spMkLst>
        </pc:spChg>
        <pc:spChg chg="add mod">
          <ac:chgData name="LÊ NGUYỄN THANH HOÀNG" userId="aa946aaa-c32a-47d0-9e25-d59061548b90" providerId="ADAL" clId="{5B3C21D0-0C83-403C-89D1-860CFB4CB2F5}" dt="2023-04-04T02:38:03.894" v="1224" actId="14100"/>
          <ac:spMkLst>
            <pc:docMk/>
            <pc:sldMk cId="1284250258" sldId="321"/>
            <ac:spMk id="10" creationId="{BBB5E230-4F29-DC1D-2131-C50FE643113E}"/>
          </ac:spMkLst>
        </pc:spChg>
        <pc:spChg chg="mod">
          <ac:chgData name="LÊ NGUYỄN THANH HOÀNG" userId="aa946aaa-c32a-47d0-9e25-d59061548b90" providerId="ADAL" clId="{5B3C21D0-0C83-403C-89D1-860CFB4CB2F5}" dt="2023-04-04T07:58:07.417" v="3833"/>
          <ac:spMkLst>
            <pc:docMk/>
            <pc:sldMk cId="1284250258" sldId="321"/>
            <ac:spMk id="13" creationId="{68D14457-4963-031A-60EC-E6BC70D4E184}"/>
          </ac:spMkLst>
        </pc:spChg>
        <pc:spChg chg="mod">
          <ac:chgData name="LÊ NGUYỄN THANH HOÀNG" userId="aa946aaa-c32a-47d0-9e25-d59061548b90" providerId="ADAL" clId="{5B3C21D0-0C83-403C-89D1-860CFB4CB2F5}" dt="2023-04-04T04:47:54.768" v="1338" actId="207"/>
          <ac:spMkLst>
            <pc:docMk/>
            <pc:sldMk cId="1284250258" sldId="321"/>
            <ac:spMk id="20" creationId="{1B7C7D5A-FA02-A54B-995C-C3C846E17FFE}"/>
          </ac:spMkLst>
        </pc:spChg>
      </pc:sldChg>
      <pc:sldChg chg="del">
        <pc:chgData name="LÊ NGUYỄN THANH HOÀNG" userId="aa946aaa-c32a-47d0-9e25-d59061548b90" providerId="ADAL" clId="{5B3C21D0-0C83-403C-89D1-860CFB4CB2F5}" dt="2023-04-03T13:21:15.657" v="362" actId="47"/>
        <pc:sldMkLst>
          <pc:docMk/>
          <pc:sldMk cId="1336972856" sldId="321"/>
        </pc:sldMkLst>
      </pc:sldChg>
      <pc:sldChg chg="addSp delSp modSp add mod modTransition modAnim modNotesTx">
        <pc:chgData name="LÊ NGUYỄN THANH HOÀNG" userId="aa946aaa-c32a-47d0-9e25-d59061548b90" providerId="ADAL" clId="{5B3C21D0-0C83-403C-89D1-860CFB4CB2F5}" dt="2023-04-09T14:11:45.910" v="5981"/>
        <pc:sldMkLst>
          <pc:docMk/>
          <pc:sldMk cId="64578072" sldId="322"/>
        </pc:sldMkLst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" creationId="{3F6CB955-0AAF-4245-684D-450AE740344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" creationId="{92F1D391-08D5-37DD-2048-11949CC482C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" creationId="{E3339477-DDC2-64D5-87A3-41CC21148C1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" creationId="{396EFA96-F20A-FA63-95BD-88498DE9872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" creationId="{8A041059-55D9-C46E-0C71-B2F926CF8D2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" creationId="{B1697724-0CB3-C336-039A-0C82382ADD1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" creationId="{B4C58A04-DAB1-9A66-F8B1-8E292E76616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" creationId="{6B52BBB4-FABF-3D10-AC47-C018719FBA5C}"/>
          </ac:spMkLst>
        </pc:spChg>
        <pc:spChg chg="mod">
          <ac:chgData name="LÊ NGUYỄN THANH HOÀNG" userId="aa946aaa-c32a-47d0-9e25-d59061548b90" providerId="ADAL" clId="{5B3C21D0-0C83-403C-89D1-860CFB4CB2F5}" dt="2023-04-04T07:58:07.417" v="3833"/>
          <ac:spMkLst>
            <pc:docMk/>
            <pc:sldMk cId="64578072" sldId="322"/>
            <ac:spMk id="13" creationId="{68D14457-4963-031A-60EC-E6BC70D4E18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" creationId="{03F80A4B-5C35-AD92-CCE4-AD8FD76B293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5" creationId="{8D9F3230-D392-7DDB-E0A7-4BF1E3A9B4B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6" creationId="{15A1E53E-CCED-5CBC-C59C-590D8648B0F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7" creationId="{7ED4A1FE-A51B-DAD2-ADA6-FDCFDFF1D07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8" creationId="{557C9AA3-9DE2-3B4B-F3AF-251C2B44D69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9" creationId="{15F61B78-ADFF-58FA-0234-99F0AD11A11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0" creationId="{1B7C7D5A-FA02-A54B-995C-C3C846E17FF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1" creationId="{F6D0DA27-F686-4A6C-70EA-DEC4E6486C1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2" creationId="{5E053B96-1392-0497-6A70-7D932F605BC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3" creationId="{54058F0B-A5C2-8ED7-2872-E6A208E158B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4" creationId="{CD5CD121-218D-8674-E7AD-7A33426B59E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5" creationId="{7B6C7CEA-0ABD-112F-FADD-E31419F49F9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6" creationId="{8087325F-EFFD-8845-8D0F-63150373F70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7" creationId="{0928FE81-75F0-0AEA-068B-2AB3D7D7CA0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8" creationId="{8098603E-C280-B192-EE5C-CD64F4516F2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29" creationId="{AE44BF87-80DC-C06A-1F11-A6B8608DBDF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0" creationId="{C2DF45E5-FF14-1268-F787-08F81E0C460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1" creationId="{8C3DC067-3DB8-A602-3CEE-5CD58A78AA7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2" creationId="{60C66977-8A09-4D4C-DA47-905DACD055B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3" creationId="{A9487F3D-D576-0305-BE9E-0CF8BE18BB8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4" creationId="{DFC248C5-B23B-D775-E757-CD72F80B685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5" creationId="{92992773-3B90-B059-28B6-78CFF6E1D05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6" creationId="{41DDF6EF-9E19-F7B3-1EBC-1923C2B8D80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7" creationId="{AD59025A-EF2B-4C59-DA5D-B4D5425B5EC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8" creationId="{EB23D7A5-69E7-FA60-F144-5ED21B16D4F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39" creationId="{CC056AA5-2552-5C5D-007C-F1F73C9CE1F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0" creationId="{527B6ECE-5CA9-3CA4-AC6A-E47D3B5A802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1" creationId="{8B157993-8122-606A-B77E-AD048214D7C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42" creationId="{6632112E-253B-294C-E81A-369316C7528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4" creationId="{6593FF46-F78C-F7C2-19F6-54E2FBB5E74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45" creationId="{6A45B22E-4224-4C94-E6D0-CB8D21F1FDA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6" creationId="{C63F0DDC-BB87-C0F5-5B37-FC69AE0D3C0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7" creationId="{42DBC899-51CE-2A84-5EA5-4FA95DFB562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48" creationId="{8108F3A0-F56A-54DD-8F5F-BBDB423C9D8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49" creationId="{4E1662C1-B123-177E-9B76-91CAFAF54E5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50" creationId="{3CA8AED8-03F6-10A8-AB4A-0548DCF7679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1" creationId="{C9DE925E-87AC-F538-7410-26D8425B73D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52" creationId="{C99B04A2-B3D1-E9DC-949D-5881A94F7EA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53" creationId="{659E5FC9-456B-6958-FA86-7699B500AAF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4" creationId="{B19C545D-67F6-19EC-A633-87FD418F06A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5" creationId="{5737EEC0-44EA-01A3-2A23-0EAE86D318D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6" creationId="{BCB44E96-ED0B-AF20-7A98-28B88EA900B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7" creationId="{D1D3B8F8-37CE-5037-13CA-BBEA36EAADA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8" creationId="{1F98C9A1-8797-0F60-2FF5-B617DB93B4E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59" creationId="{310F66C7-FF61-797D-DA2A-EEBBC1F864E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0" creationId="{B868D2B1-35E3-2D1C-F59D-B9622767075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1" creationId="{7AA330A8-B0A3-C23A-546F-9AD10942B43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2" creationId="{3F086296-5D46-0E21-D957-BA357247326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3" creationId="{62E47B0C-D236-8369-21CE-F98448B3976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4" creationId="{8ED583D6-7DBF-50EF-35B3-C8D9B7A8AEA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5" creationId="{4D0872EE-0343-A967-C9EC-9E1F8017382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6" creationId="{90D72314-C4D5-4F20-6A96-3FECEC14FA9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7" creationId="{910592A2-59A0-85B6-37F8-D116E170F8A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8" creationId="{3BC1F618-C49E-214F-CCE5-2A3C0B2E517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69" creationId="{1C2FD278-AF92-F911-C49D-7320BB65174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0" creationId="{C43315D5-8B20-DC11-ACE5-72ECC2E7BAB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1" creationId="{5ACFF6BE-326D-D630-FE67-3B32FB73F9C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2" creationId="{4403B63E-B433-26E4-1DDB-005FF35A7C5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3" creationId="{D7E8ED0C-3DDA-0A65-BE2C-2BD2F0B8661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4" creationId="{3813DD57-748D-07EA-F8B1-9D57270817F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5" creationId="{BE225B63-FBCF-D49A-C7B2-800ED680FC25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6" creationId="{0295FD67-8CF9-B359-558A-F1F9BA3B60E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7" creationId="{DD4DEA3A-4B8A-D0E9-E447-D4CEAC642C3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8" creationId="{39ECCFBA-2EDE-F2D2-3ED6-CF38FE53E6F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79" creationId="{414E491E-B3F9-7895-E6B4-329FE1CC04A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0" creationId="{11955657-0AE4-57DF-0FCA-6D0EC4E7B25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1" creationId="{4DA822CB-08B2-743A-11EA-80142555357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2" creationId="{B8226EDD-D5D9-87A4-6338-563A129747B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3" creationId="{21CF6B40-CC7B-E38A-DAEA-007B0537B10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4" creationId="{1E5CCF54-2459-9D36-1EF6-1A8A14D61B1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5" creationId="{C4E66AD0-B886-FCB2-10BD-C44C5513E28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6" creationId="{B26AB741-98B4-8535-0301-26609EE98B15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7" creationId="{4311860F-E17F-856B-F85E-0C2A60338E2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8" creationId="{2D4B67A2-9842-01E7-D636-5EAE732A237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89" creationId="{49E430FF-34AA-3C62-6F0F-DAFE552D6C35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0" creationId="{A5DBE6AC-6EDE-9BCD-7EC1-D21EAA03F99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1" creationId="{730A581B-B80C-D79D-0E87-A0E1BF4ED6E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2" creationId="{AB98AAEC-2675-7A40-BF50-D74C8D45F1C4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3" creationId="{2A37D2D2-E2F7-463B-F654-551C665B892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4" creationId="{E60EB1A8-54B3-5A87-23FB-FC47767C54B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5" creationId="{89FACABE-2999-BC12-C612-8497CA94D56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6" creationId="{50D8C46F-15F7-8074-06F6-46CB1A78B53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7" creationId="{08481A49-77A4-2B5A-09C3-207C57EF0D1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8" creationId="{A71DB503-C115-D481-3054-A572820D5D3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99" creationId="{E034073A-86A0-1F01-33AD-EAA47D9C98D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0" creationId="{E4A9F343-FCD4-4119-E005-433930F6F27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1" creationId="{2C984997-ED4B-9479-41B9-D857D1FC735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2" creationId="{C395F05A-9448-631C-3B3A-94BCDF2726B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3" creationId="{547F43F6-048C-E866-50F4-B36D93F5686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4" creationId="{A208D17B-F35B-807D-99F8-F730977AF03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5" creationId="{78A05272-F43A-45AA-A49B-988808719D25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6" creationId="{BDF4ADA5-D49B-EBC6-ADB6-3720A6DC010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7" creationId="{7DD1718A-B016-C5ED-136C-5E9AF39E140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8" creationId="{9FB3D5DA-E1D0-FC3C-8D96-5A67870CA0E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09" creationId="{42999FC9-926C-9E56-91BA-A57521A089B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0" creationId="{91D1A90F-8FB7-D40B-D051-FB0C7AEE471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1" creationId="{B0C270DB-4C33-B076-BA89-20389A7FE14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2" creationId="{1965045B-B866-9537-302B-3D39FEDA30E2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3" creationId="{EC36FD62-6744-5D28-C6E1-CB67D63617C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4" creationId="{09C52BEE-D24F-E41F-30E9-B7D6736E78E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5" creationId="{08A6F015-B4EC-7201-D3A6-8159265CFCC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6" creationId="{4BC85A1E-2A1D-6423-9D99-211DCD6B37EC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7" creationId="{8993F5F8-7CE2-C253-6D00-0328CB5611E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8" creationId="{A31C4F57-7DF0-111F-731D-331CEDE518D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19" creationId="{B3E38A89-A977-042F-759A-0E813A0FB7B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0" creationId="{ECE834DC-8D4F-757F-D27B-1DB2E49E110B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1" creationId="{6534C5FD-CBE2-9977-A500-A76C680B8745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2" creationId="{308C33F6-AEED-E72B-8DB4-E2A15980491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3" creationId="{7EA00135-F1D8-BFDE-2549-5BC69EB068C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4" creationId="{F8302F04-AE4F-4DD1-F54E-E298F4598A6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5" creationId="{3D1F1CF4-E582-3B00-D2A6-CA711C57280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6" creationId="{180BDC55-AA6A-0279-C7BE-7AD38982CCF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7" creationId="{FFD303B8-0D3C-36CB-E60F-7CB23DB7BAA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8" creationId="{56FEA9DB-061E-17F4-173D-8E4F4BCF2AAA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29" creationId="{1A372705-AE53-E35F-26B3-01BD5FA2A3C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0" creationId="{E9A31153-1DAB-0C02-AD57-0C21E8E2703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1" creationId="{E0CA26D5-7BE7-0826-CC83-B4063AA45BF7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2" creationId="{A7C2CFF8-ECB4-306F-422D-5B80FF917BD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3" creationId="{DFA9586D-3F38-F6DB-837D-04020AE135D0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4" creationId="{4A977DB3-58CB-B2E9-E063-6EEC01920DD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5" creationId="{8FA7EA27-0A90-BFA7-3720-185D7BD0B4C8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6" creationId="{C3FBDBE0-5AF2-1E77-30C5-FA8978051799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7" creationId="{3C1CF556-6E9B-FE4D-C2FF-73E431851FD6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8" creationId="{65E2104F-03F4-FCFF-F1EE-43F4216FFF9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39" creationId="{F6F3ABF6-53F5-1D94-3205-304D60246AF1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0" creationId="{7190BFDC-36DC-7362-3339-AEA43E5348C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1" creationId="{E9DB2CDB-E068-04EF-D6B5-CA3C9FDD0203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2" creationId="{BD5FBEA5-24C7-1157-BB12-60777F9B228D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3" creationId="{BDC02EDE-9224-EACE-9A84-4BBF684C78AF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4" creationId="{D12876FB-E302-E2A3-7A36-A0DBD018975E}"/>
          </ac:spMkLst>
        </pc:spChg>
        <pc:spChg chg="mod">
          <ac:chgData name="LÊ NGUYỄN THANH HOÀNG" userId="aa946aaa-c32a-47d0-9e25-d59061548b90" providerId="ADAL" clId="{5B3C21D0-0C83-403C-89D1-860CFB4CB2F5}" dt="2023-04-04T02:17:57.368" v="1182" actId="164"/>
          <ac:spMkLst>
            <pc:docMk/>
            <pc:sldMk cId="64578072" sldId="322"/>
            <ac:spMk id="145" creationId="{690D9F41-3B9F-2862-4DE3-F52B2B498D8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47" creationId="{61436747-B043-3524-10E3-2F9BFF46B86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48" creationId="{AB8F2C03-850D-3A92-E609-7CE2F021F27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49" creationId="{62DCCC97-359C-C825-114B-2B41FD73682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0" creationId="{7C2FEC57-7B74-A8FB-565D-1D066B997277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1" creationId="{713CA662-837A-26E3-C4C1-7470C737C94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2" creationId="{45EA3191-8BCB-F485-900D-952298D1729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3" creationId="{862E3CD7-6707-B28A-6FFE-ED1E162D2E4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4" creationId="{1E93AA4B-8716-0F9E-AC76-CF68CA99935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5" creationId="{CC0DA1CD-5855-F116-25EB-20DED72EA98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6" creationId="{90DA1AF0-6DD5-AA36-5B7E-AAE614DB05F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7" creationId="{3DB6AD76-4B04-D59B-8167-3C57FBFAC15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8" creationId="{D0C71CB5-28E5-A41A-E0A5-5FD7F68D7BE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59" creationId="{54732A37-D580-6004-F77C-9B9534895D2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0" creationId="{9F1F77B3-431F-5A11-D539-E4A4A1D6E7E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1" creationId="{D3B3384D-E05A-A8D6-AD73-8219EE9758A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2" creationId="{221B2EA7-0350-C477-1EE4-956B11D5205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3" creationId="{B7966B74-C775-D73F-6C6A-E7C3F4D52E7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4" creationId="{519A8473-0C91-ABA3-A1F7-750F6BA78A7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5" creationId="{CB1EC8DB-B85B-1D98-D2A0-5C641C1AE771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6" creationId="{8D9E4503-BE3F-8464-4A87-8F9AFBD9A0D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7" creationId="{253962D8-C532-8102-F4E3-836C21F9FD5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8" creationId="{DB4522E1-F077-0F2B-E440-B7F66EF83A3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69" creationId="{986D8921-5A7A-E452-EA97-67802C8FCDE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0" creationId="{461CFEEB-BE7F-D00D-D45C-419545741CD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1" creationId="{0315DAF8-BD89-1100-E2C0-45CDD0E2375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2" creationId="{A105E183-645E-33B1-EA66-F676BD77762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3" creationId="{8310F661-7984-EC41-E009-3B1DD873345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4" creationId="{BDDCF5E9-8E5D-343B-77CC-809C27A3A92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5" creationId="{4D6902DB-9426-0B0F-F17A-755F9E61216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6" creationId="{518E9D5A-F950-8485-80EB-43034F84F59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7" creationId="{9E6BD995-5DBA-F5D0-AF61-957A63EF83F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8" creationId="{F2DAF1FB-AFE4-4983-264A-EFEA0E0158D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79" creationId="{0C2E1E13-EBB0-9707-2BA5-29A7B08956D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0" creationId="{5EEC1F11-48E5-047E-B74B-EB542011DE2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1" creationId="{1D7DEE1E-E3F8-301B-098A-7C8A483AF7F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2" creationId="{5542B3A2-9A11-8F06-8B0A-A04D2767C72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3" creationId="{7276B90B-6924-43FB-F1B4-4E1E7BE6F86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4" creationId="{3AC2BB29-774A-8FB5-AFA1-47CD3C246F1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5" creationId="{DB4FAE1A-E89F-7FA0-6983-6B0AB3C33527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6" creationId="{F6B0BCB3-3446-8451-9A57-3515A32899D1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7" creationId="{72EEA18F-377D-A922-F3CF-88ADF48ACC31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8" creationId="{3391E7A4-83B0-6D96-9387-E07A0413CA5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89" creationId="{3C911FF4-6070-0A0D-DDEF-36891E9C060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0" creationId="{85F11D97-4739-8515-BE9C-184124ABFAB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1" creationId="{1DF52D29-A9EC-AF74-4AB9-30CED57F632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2" creationId="{152B892C-1C04-C7D3-BE74-3F201C976DF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3" creationId="{2368F6E8-C2CD-DE05-D181-9520AECB365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4" creationId="{57246AEF-4220-43CA-8702-70877BD0BC9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5" creationId="{52699437-6069-12F0-0CC0-10B4E087BB1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6" creationId="{65205896-0B71-4991-862B-7D596B14234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7" creationId="{E74EEC60-01DB-7B87-DA44-188ED296E36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8" creationId="{D2F1308C-2776-1A86-E507-5075CCF56DD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199" creationId="{14461454-50C5-8E02-0EE1-DCE109A36D6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0" creationId="{CD512FF6-FDC1-F9DF-CF95-6B6576A10CF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1" creationId="{661CCAE3-4AAC-28AC-DB99-1A73AEB1011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2" creationId="{AA070A04-36EF-354A-CE82-815BF722F69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3" creationId="{8E198C90-228B-CE97-AFE8-554DC64E5B6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4" creationId="{49B06992-EFF1-0A1C-74A2-26A1A16E641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5" creationId="{DACDA9BE-52B9-52F9-995A-2A07EEBE21E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6" creationId="{B8AA3521-EEBA-20DD-C84E-19B88844500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7" creationId="{8C4A03E2-4A7A-808B-E6DF-C7C7ECF126C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8" creationId="{AA243977-FCB7-9F03-DC0A-BA587A6DD23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09" creationId="{1FFD5EB9-F860-9606-94DB-8AAE1295270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0" creationId="{17CEB666-9403-F610-7684-772B2F80C7E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1" creationId="{0166349E-1837-FA1F-EDAE-3EA4AB52207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2" creationId="{D451606E-8D63-697D-D270-1ACCAF69068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3" creationId="{11CE7AAB-0272-17BA-C837-BE88BC0601E7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4" creationId="{1C6AC688-B9FB-5496-4209-7D72487CB31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5" creationId="{4540B6C8-2574-E8BC-90BE-9E235BD8E64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6" creationId="{EE0E46FB-00E6-98DC-30B1-6CA09DFC712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7" creationId="{086612A3-A612-42B6-81E7-25A1B3A1A7E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8" creationId="{329AAA84-26A4-7C86-63F7-9CB80D886FE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19" creationId="{85EC8959-7AF1-C84E-A209-4B1F63A08E9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0" creationId="{964191D4-A5A7-18BA-5622-0A4F72B504E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1" creationId="{DDF42485-962A-EDD0-9AFE-5EA16A84943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2" creationId="{82DC5FBA-DD99-C7E3-31DA-B1ABFEEB0E7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3" creationId="{18C46DD4-24BC-732E-E5BC-66586793209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4" creationId="{F735EBCD-9F96-39CC-A5A5-8424D0D3829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5" creationId="{3BDC7BEE-1DD3-FDF9-4556-A36FF044CEF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6" creationId="{AFF19C65-F797-0309-842F-AF9EF058071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7" creationId="{E8EEB86E-F02D-0A18-CA4C-F7C743A51D0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8" creationId="{42AF899B-8E0B-6177-FA7F-119AC4B116C1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29" creationId="{D2886A6E-BD8F-C220-241E-B2E338BCED3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0" creationId="{B45C3856-AD3F-FD98-BF5B-7924C2BC7E7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1" creationId="{9D87CB13-4248-034D-DB0E-57DEA37698E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2" creationId="{A10B253B-9FEC-7AAA-B626-0F810D827B20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3" creationId="{61945792-0E10-44B7-4C50-1D7F9E95737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4" creationId="{7A29932C-502C-7FD7-36F1-A2E47B2DCA6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5" creationId="{6451B1AF-3F55-7915-1FD5-EDAE6453C4E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6" creationId="{E7E78E36-0B21-4F70-BC49-5E5F91D6CA1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7" creationId="{D3F50DB8-E176-9601-5AA7-3CAF7FADE69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8" creationId="{A1BF0590-480C-CE9D-8A6D-0679BBBAC32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39" creationId="{50D233C0-620E-389C-6B3A-729A7E234AB7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0" creationId="{2BD2D794-E108-B889-BD80-39CB4095906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1" creationId="{7E43A2E5-DF94-FC88-8320-79F836FFF308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2" creationId="{772A4CE9-E02A-A2BE-F9DA-4232CC942DE6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3" creationId="{35DF9D17-F481-8369-9215-951605D4B79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4" creationId="{96F0F1C2-3102-78A8-59CF-E9C51676B6B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5" creationId="{98B1AD42-7CD3-7691-D9D7-875FE9D57F0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6" creationId="{9E694C86-F476-19DB-4EFE-9F3919B75BE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7" creationId="{DF45C9E1-59EF-84F1-BE12-8BA8756D985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8" creationId="{630D0C60-F7E5-7DBE-4DF5-3178B0CE7193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49" creationId="{47E38DB8-0314-4647-3780-8B0715D2061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0" creationId="{F026DE84-C120-A418-0EAD-ED80FD8D5A81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1" creationId="{1B9EB963-C1A6-093E-DE8B-A18BB8DD4DF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2" creationId="{503DE359-3897-9DEB-7ED6-A5C1F0B775E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3" creationId="{B63F6F94-F44D-AF4D-EFAF-BCD6BA80EE75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4" creationId="{7D213685-8F4D-390D-0817-5B2D90DEA43B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5" creationId="{E302B723-7059-6BF8-A684-DD54EA14DEAC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6" creationId="{E0044A0B-CC37-582B-A067-B3F7F7A852A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7" creationId="{865185CB-912F-E2FF-DD2F-67A7D8336FE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8" creationId="{A30EF22D-10CA-EBE8-3F27-1DDCE9BCAAEE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59" creationId="{ECD04499-37EF-A0AA-CB0F-69BE1150B83F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0" creationId="{71F172EC-323F-3476-CC46-92BDFCB7C95A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1" creationId="{819FB2AF-D93A-814F-5912-D6A1A6E3F754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2" creationId="{55BB5E5D-50F7-D0BC-AF6D-0EF20762A42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3" creationId="{6640A4AD-4A1C-2897-C471-2F776EF5084D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4" creationId="{18C3CC18-5295-CBF2-09CC-F6405E5C0CE7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5" creationId="{9EE3A118-86ED-438A-F55F-5FC25D780C29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6" creationId="{EC68F872-DC63-E522-116A-AC49BBF74E42}"/>
          </ac:spMkLst>
        </pc:spChg>
        <pc:spChg chg="mod">
          <ac:chgData name="LÊ NGUYỄN THANH HOÀNG" userId="aa946aaa-c32a-47d0-9e25-d59061548b90" providerId="ADAL" clId="{5B3C21D0-0C83-403C-89D1-860CFB4CB2F5}" dt="2023-04-04T02:17:56.135" v="1180" actId="571"/>
          <ac:spMkLst>
            <pc:docMk/>
            <pc:sldMk cId="64578072" sldId="322"/>
            <ac:spMk id="267" creationId="{3AEF1855-1131-672C-A7DE-6C11414FC7A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69" creationId="{AC9543E9-2178-A545-1A91-202B2742383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0" creationId="{C395F215-8610-4DEF-C62B-9E37300F312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2" creationId="{5ED586CB-809B-F302-EEE5-5036E5320C8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3" creationId="{E5584D20-854D-22C4-7E41-DA298EB62E6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4" creationId="{679E0FA6-580B-6881-981D-F00A734BF91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5" creationId="{AB799B89-69A2-89C2-43EF-C04716D7A1C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6" creationId="{23B58FF1-FBF7-A382-6AC9-22F68ABCF20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7" creationId="{FA9C3CF4-B190-602D-DB9C-AF0FE6E3DF0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8" creationId="{E216B3B1-8CB6-C473-9A3D-9BE33872971C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79" creationId="{398662CB-ADC4-F0DA-D4B5-00BB37C4E94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0" creationId="{A0ACFFD9-D474-A6EA-0A3F-D00C7E2C600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1" creationId="{F494C4CF-8370-09EA-CB48-F2B79D02F4A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2" creationId="{A0227648-9C8E-6B82-FF24-E0F9C4FF730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3" creationId="{9C20767C-D180-232C-71BC-AACB850D139C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4" creationId="{B3CDCF92-AE70-9BB6-80FC-7504824EC57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5" creationId="{EBB95122-EFB1-9984-B46B-DE3097FA6AA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6" creationId="{66BA3E9C-49A1-09C2-6E49-6824B676A79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7" creationId="{D6E22770-7698-FB93-1161-E7F8DF12C06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8" creationId="{700AC7C9-2FC0-6D9D-38CB-0B26BB4BEE5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89" creationId="{641D3D24-A4C2-1C9B-8FAD-232FCA15050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0" creationId="{A4D48C9B-B807-2882-62F1-A634B550B9D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1" creationId="{1502C945-B9A8-E7ED-BCF4-9CA14BEE8BC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2" creationId="{DD5D519B-FCF8-858E-17E0-27F14C78224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3" creationId="{E4F478F0-03B9-659F-A446-631D52FEC83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4" creationId="{495F3F24-87EB-71AB-19EF-E020651D2A0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5" creationId="{2A9C69FF-D0C1-5189-4945-C90259F3A66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6" creationId="{1CC81917-AEA1-14FD-96F7-43D04CBDBD4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7" creationId="{16203DBE-532F-36BE-1501-DFAB53147BC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8" creationId="{3944BE19-F24E-8F6C-1D6F-29AE7AF37C4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299" creationId="{3CD3A4A9-3892-8555-B3C3-4BDC1B602B1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0" creationId="{BEBD2375-CF01-FE65-ED88-AC3132CCAE4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1" creationId="{3421AB5B-3874-AE14-F9B2-EAF6B07DD1B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2" creationId="{DF122BE0-510D-424F-6FB5-9C2361DC1AE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3" creationId="{36FBA5CB-82EB-7820-C3CA-4963D087124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4" creationId="{8D743898-B228-BC11-E93B-3C3466BBDD84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5" creationId="{5CA11FE0-5DD4-55D8-EAD6-F8345F25528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6" creationId="{C83ABC51-97D4-7C92-E859-320A6F5BAE4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7" creationId="{73BA681E-C9C6-5D4A-B454-4BC528E653B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8" creationId="{EC99E5FB-3755-E59D-8748-EEB9B79A712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09" creationId="{B9751BDF-2598-5F5E-673D-900614B2672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0" creationId="{B7BEA092-8466-BFF4-8325-D2AD9A08414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1" creationId="{740B7934-F914-1846-BB9E-1E9C9D90516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2" creationId="{D827CAE2-6D30-2EF5-EE16-26301107F4A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3" creationId="{3A358D5C-01B7-2C39-5E47-446A815C60A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4" creationId="{6A60C263-1567-26E2-EA95-96E369DBC71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5" creationId="{B13D2207-1E23-36B3-7CAE-28E2B681EA2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6" creationId="{EE517A90-8DB1-4D34-4430-4E22F378EB0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7" creationId="{7EC8A126-D845-5559-749D-2B3AD01E65C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8" creationId="{42990F42-A6C1-EB94-2776-80381C78DED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19" creationId="{085EF5EF-1CC8-EA8D-FF75-0302801C805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0" creationId="{1B6C8F4F-386F-E45A-7D5F-64233DA297C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1" creationId="{B46637A5-856D-A20C-56CB-684FA9FFE1EC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2" creationId="{1450D107-A9C5-3073-0E8D-138994DF876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3" creationId="{B8777F63-2614-2D78-1B60-45FA913E064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4" creationId="{489E3408-9E9B-0B7A-2697-156AD400F83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5" creationId="{F1E35078-CB32-244C-D9D9-CD21BCE20F8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6" creationId="{311F8D83-9DC7-CF65-82B4-D590D17E4C5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7" creationId="{4DFEAE68-2E31-7EA6-894F-87E13689586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8" creationId="{9CE2B12D-A6AF-619E-8A39-06642B089B6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29" creationId="{E7424BDE-2260-8EB9-4B9A-5B47B46D22A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0" creationId="{18519691-92A4-6B45-8676-5BB586C893B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1" creationId="{A02CF077-8D04-C6B0-D12A-8DB65BA7413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2" creationId="{96DA2614-91DA-2659-B2A9-35A8C820145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3" creationId="{85FE4AEA-0E5E-6437-47A6-93F1BC2580A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4" creationId="{4346D811-0D92-AAE8-0B1D-33DD880D4024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5" creationId="{EFD8820F-E742-9B3E-81C1-F9D1A7021C2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6" creationId="{E882A599-572E-CADA-C600-6A3ADA16E55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7" creationId="{7582B4FE-EA6C-8D19-BA2F-266C92AD396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8" creationId="{FCE4DF34-F1FC-ACC3-24A7-801D3393070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39" creationId="{EF61D513-716F-A7BB-5F70-3A5E81A8BCB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0" creationId="{D4A1CC6A-266F-80EC-B19D-C615E93ABAA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1" creationId="{66B58C47-5CD6-9426-E599-EF8940B5A01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2" creationId="{E6485C63-C4D8-6C40-7CAA-CA11FB4C8121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3" creationId="{A7F4D0A7-0DB9-2D49-947B-E62567150C2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4" creationId="{768F907F-78C0-AD2B-9D0F-5B3B1BF6D04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5" creationId="{5614B023-2F38-483E-46A8-1624B866A4F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6" creationId="{51598C8F-AFD1-3A44-44E6-9061EBB919F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7" creationId="{964531D0-E0BA-14DB-E1CE-491683FD050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8" creationId="{E33146AC-A198-CCAC-AD0B-FA352F044BD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49" creationId="{E22B05E9-F78F-036D-CB7B-772624AE40C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0" creationId="{12098220-E51D-B038-993D-52F15AC7323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1" creationId="{E98851DC-97CE-67CD-CBBC-A8C77346514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2" creationId="{763F7E6A-43AD-B23E-FB9A-A65BE503099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3" creationId="{FF2DD3BA-EF42-6060-3DA1-CA6CDCF279D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4" creationId="{8D45D880-D75C-D300-C9C6-6368759CA04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5" creationId="{9646BBB5-DDF3-4DC7-DADF-A6DA8975294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6" creationId="{A1AB017D-04B9-0614-B5ED-6ACBF73F460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7" creationId="{AA46511F-5EF5-7268-ABC0-CF28F1501B0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8" creationId="{CB2C9EB8-FF7F-8713-777C-B2CCE2D9BBB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59" creationId="{8B66CFE5-6B05-AEDF-BB49-FE87619B389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0" creationId="{DDE0C1F0-B851-7BFD-E229-3B909F39B75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1" creationId="{C5F23386-733D-6B6F-568C-897280C04CB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2" creationId="{662C2918-3B67-E576-A3E3-CEB994D72B4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3" creationId="{394F2A5B-C3B9-4EE2-2C9A-AD2FB6EE5CF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4" creationId="{61247AEA-B85A-3203-CE99-742A7E0CD0E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5" creationId="{257C4A24-1E91-FCE7-0DAC-F837559A9B3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6" creationId="{9A628EBE-B43D-50DB-047F-37B3F6ED0FAC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7" creationId="{4BBEDB84-3CAF-4337-D403-8509D0A84A6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8" creationId="{16E7ECB8-93FE-00E7-BBD2-D7AA1917EF8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69" creationId="{7143E123-52E5-D70E-C41B-ABD94E90F3D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0" creationId="{2A197412-C7C7-2C0D-6564-3F086069A6D0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1" creationId="{661691C8-C40E-FB3B-DF73-5BA63DF6011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2" creationId="{1D0C76D8-7787-6FEE-C4AF-01E31127C53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3" creationId="{DD6AF244-2227-16B7-8023-CA8CBE3C626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4" creationId="{FA0A96DF-1593-A69D-E484-BFF972D65047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5" creationId="{805376D5-1A4C-8014-C046-B26C2AA7B21F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6" creationId="{B8B9C838-1658-14CE-F176-9229414DB8C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7" creationId="{9728E0C8-D6F1-AD98-4AC0-6E34296270E9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8" creationId="{6475479C-DEE1-5C5A-AAEB-D779EF41D85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79" creationId="{3D315115-D89B-AA46-663F-863E0276C85D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0" creationId="{13C39BE2-DE4C-C724-5C2C-A88AB00670B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1" creationId="{C22BA532-FE61-25B4-453F-2C55F35D7E15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2" creationId="{1BBCE003-473D-C3A1-2E50-805A0901BA0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3" creationId="{67CE24CC-A15F-BB64-2E7F-43F729349CD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4" creationId="{C5FCB113-7BB9-532D-AFD3-4B69FF3D9383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5" creationId="{37EB7322-53C3-380B-603C-B1235C4BAC8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6" creationId="{B2EFE045-B3A7-50CA-A3F9-4FB5C182D1B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7" creationId="{F96160DC-D39D-5C7F-CC1D-CBE34A6C0F42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8" creationId="{F8224C3D-38D5-33BF-E7F8-DE159099F1B4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89" creationId="{2172497D-4E11-7F87-DD95-22A58690F74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0" creationId="{EBB43C2E-097F-7D6D-2C4D-BCCD3877AE86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1" creationId="{6E060734-B076-FC2C-638F-EB95A79FF36B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2" creationId="{0D66684D-759A-04D4-30F3-02D9FDB68EBE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3" creationId="{2481E44F-19D3-13FB-13BE-058CDBF2EBB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4" creationId="{4F43255F-2932-194B-C0E5-95111C2BFCF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5" creationId="{BDBF1B09-5C94-9F1A-C6DE-1F2725AB321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6" creationId="{77B8C3C3-69C5-D9F8-0664-FDE82F4A9FDA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7" creationId="{5FB21575-A1A4-1EC7-FCF3-6EDFF1F87A98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8" creationId="{C8394BAD-5268-679C-9439-0BE544D9A8BC}"/>
          </ac:spMkLst>
        </pc:spChg>
        <pc:spChg chg="mod">
          <ac:chgData name="LÊ NGUYỄN THANH HOÀNG" userId="aa946aaa-c32a-47d0-9e25-d59061548b90" providerId="ADAL" clId="{5B3C21D0-0C83-403C-89D1-860CFB4CB2F5}" dt="2023-04-04T02:17:55.724" v="1179" actId="571"/>
          <ac:spMkLst>
            <pc:docMk/>
            <pc:sldMk cId="64578072" sldId="322"/>
            <ac:spMk id="399" creationId="{39CADA20-E9B7-5670-DA2A-2EC40EC50CD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1" creationId="{9AB826A5-379B-2EA4-F077-5C214E330C9A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2" creationId="{0AD22375-3270-312D-176E-CDA17A455DE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4" creationId="{870F0ABF-088C-FCF8-C5A1-E0A0676AB24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5" creationId="{252C4B03-BC27-20F4-5424-00F19D4DB29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6" creationId="{510F5061-97BC-6459-AE17-31F7AF27672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7" creationId="{0966C1B7-2BB1-9373-5411-DCFBBF080D6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8" creationId="{51C5E637-8776-9432-95F4-294008308A7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09" creationId="{AE9B2A95-E1D1-1876-B595-BC87EDC8DB9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0" creationId="{555246B4-D362-5473-C465-6A05FBFC742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1" creationId="{8717BD98-B755-17F2-BBC0-BB6F821B5ED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2" creationId="{99F829BA-6592-504C-A72B-821DCBEA6AD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3" creationId="{F7B7A17A-7EC2-9459-59B4-715F630C489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4" creationId="{BA58514D-1145-726C-F785-EB8813C5C4D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5" creationId="{BBC56647-A7AB-80F4-7CB5-B65075EF83E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6" creationId="{04AF8FE7-AF24-7164-3C20-A1E55C089B8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7" creationId="{A0681A42-8F6E-49B8-9414-8F541068C99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8" creationId="{8111740A-C496-842D-AE33-405C3128B3C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19" creationId="{BC32E90F-B150-DF4D-2411-A8898025C76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0" creationId="{5909C4AC-FF57-B887-F26A-6088149787E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1" creationId="{0B6326DB-1737-CFD0-0927-50CAD006799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2" creationId="{99AA1BAC-2ABD-6564-A62E-6CB231792BAA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3" creationId="{098E075C-C140-16F4-3F27-6E1C5EF8450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4" creationId="{F678EB02-B60B-4D8A-D7DE-16A65504323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5" creationId="{41DFE06B-30D9-D980-7EC3-AACC8F8033DE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6" creationId="{2AA5DB95-91B5-1821-CF45-F7038E0DE3F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7" creationId="{047E0216-C516-5CE6-86AD-C7ED9571A76A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8" creationId="{65185AD7-F241-2E24-8FFA-43E6947D8F8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29" creationId="{894204AA-EDF5-EC15-D0D1-5EB4AB22D6B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0" creationId="{807F106A-38E3-DC2A-C559-44B1D7A5CBE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1" creationId="{539B1427-9C17-0808-A5E8-13937DA04B7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2" creationId="{4893543F-028C-3393-8F26-CC719595EE5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3" creationId="{73E4BE69-E06C-313F-B5AC-941EA41EA568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4" creationId="{FC4C607F-C648-F66E-F519-A44E55CBEC4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5" creationId="{FC6DE000-CE6F-BC34-882A-A0B835679A7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6" creationId="{F1F41576-D505-D1FF-4285-2C02A44A8F4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7" creationId="{2B01FAFB-FE7F-3D3E-7AE4-EC2AA28416B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8" creationId="{9A303D57-E3A6-FE62-B81D-BEE21594177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39" creationId="{9518E750-12A2-84D3-431F-D0D5111DBFB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0" creationId="{76034286-ACB5-5518-1BBA-1D37E6334B2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1" creationId="{393F0CF0-444C-8713-F8A5-7035F16A00F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2" creationId="{8BE4AF3B-1660-2201-36AD-DA7BA858430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3" creationId="{1FB7B327-AFD3-F431-9D36-F5F4DFC3EB5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4" creationId="{8B4B8CA0-4233-F5B7-7A3B-3317B7BEAD9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5" creationId="{DEC59CA6-C6D8-24D4-F9F0-73A9ADBCA3D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6" creationId="{4CE99E6E-CB42-8030-50CB-3D1D62CC2A7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7" creationId="{3A200285-91BD-6BAB-A315-7D96763A116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8" creationId="{DE7DC27F-67F8-1102-85D5-0371CCDC962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49" creationId="{849294D7-3D6E-0F3E-FD1D-DAB5B002E95E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0" creationId="{D57AF2AD-85BD-F00B-4BE8-F6822A4F67F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1" creationId="{6429061C-990E-C5D2-DFBD-AB084A2B1EE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2" creationId="{D34AFC46-5E57-478E-B170-47A757AE884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3" creationId="{D0C186BA-E3B1-201D-A1D0-2A733115275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4" creationId="{A4350531-4524-ADE4-7FF6-AC8CE30C03D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5" creationId="{13DA7835-BC7D-7B01-9D60-CE148046165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6" creationId="{4B0EF6A6-A0E3-E7C5-A0BC-F9CCFE946DC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7" creationId="{E4916669-2CB3-B69A-53F8-5AB29BFD510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8" creationId="{36D56A5A-CDD6-FEA1-680F-914F23C5B858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59" creationId="{933DFACB-79D1-D53C-E42B-05EE0CE4331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0" creationId="{E3B850E3-631C-C52B-E18D-CD2DBB89D5C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1" creationId="{DEAF53CB-0702-8607-E93C-0DCCBE238DC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2" creationId="{DC6B0177-600D-9CF1-E9F1-7864CD3988DE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3" creationId="{99DE56A4-3A6E-FA0F-3232-1FC3F97B198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4" creationId="{94E72E70-4D38-2D15-191C-7D5866A3186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5" creationId="{9A90F878-3B30-FA1A-58F7-0DD4F1E29C6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6" creationId="{3FAE3797-108F-22D0-6496-8BE39D50A0F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7" creationId="{269E738D-B100-AA23-C296-ACBE2B3724C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8" creationId="{DE8E433B-D379-D453-69FE-37329BE9E23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69" creationId="{288C8245-A9AE-D620-05FC-AE7EF4667C9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0" creationId="{C955C751-0F4A-C88F-3E51-D98F56F1131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1" creationId="{16038BA0-9AFC-48FE-32EB-B8F2D917BC0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2" creationId="{2D2EEEFD-2A95-0D2E-88B6-EDD8CAD8F5F8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3" creationId="{A215D695-D3FF-D4F9-8718-09EE7542BF6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4" creationId="{E2779D3F-A916-710C-0803-5D8D5B92E24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5" creationId="{20987321-DCEB-3499-0189-6EA52AE7D25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6" creationId="{4C2C9BE6-70C5-A30D-35DE-9ABD7EF6C1F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7" creationId="{4E9CA867-BEBE-9146-F884-0ECCF199168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8" creationId="{A8E9B65A-8B8E-DEEA-AEEA-AD30B374A44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79" creationId="{31B0B0BD-6C1A-FAA9-DF34-E49FD019960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0" creationId="{AD70A6A6-D0D5-F0A3-795F-6A154EBB66B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1" creationId="{465DA2CD-73CF-FCCA-A6AB-35FA699D679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2" creationId="{B092AEA7-7837-F72C-E471-C41757ABAC8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3" creationId="{9714173D-9413-8127-36EB-FE5E764C9AB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4" creationId="{A752F7BF-52B0-3C7B-7A52-BBDDCD10A5D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5" creationId="{43C1688C-0F2E-5FE3-D322-20BD348504B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6" creationId="{E3249DDB-7F62-13B4-5039-9C1A1F6A133E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7" creationId="{36DB49C8-9D02-74AE-69CE-8E0F5AD66A2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8" creationId="{CC5FBF37-C1B4-854D-0545-00CB626EA88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89" creationId="{283F044E-01A7-E982-E4FA-042923780D5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0" creationId="{F5B1D0FB-4044-FE38-346D-D4FCFEAE952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1" creationId="{B2DFCCBC-08D4-339B-FB5F-E2B9229075A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2" creationId="{D3626AC8-6452-81DD-5F7B-65D9519089A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3" creationId="{3EFDB85C-D830-B761-E609-B2462E891C9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4" creationId="{9AEC3951-479B-6D35-3712-57C83E87113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5" creationId="{793B22EC-1D78-B729-0338-652E8CADAB8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6" creationId="{910C40D7-28E5-B3EC-2E6A-51BE4977B15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7" creationId="{8913D2B0-973E-13A9-940E-8179DE80E36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8" creationId="{CE6E6AA7-3FD2-67C3-7C69-40F410671A2A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499" creationId="{B0416143-2328-E4C2-A6C1-56CC03B2E43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0" creationId="{DC70FDC4-7EB0-42DF-ED45-CEC26AE1BA4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1" creationId="{CB0F4944-78C1-1AA8-DCC3-AA12302A0E2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2" creationId="{5E9BF202-FDCF-802E-F180-A2C8EB78A69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3" creationId="{3F4425AF-6BF3-6FE2-2297-A0A77231208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4" creationId="{5D8DCA20-F390-9E6F-EDBF-95375D2DAE04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5" creationId="{6D9C5713-85CA-597F-61FB-C5B31A8726B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6" creationId="{AF112FB7-0211-0AB6-4C4B-6521BBFC596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7" creationId="{9F4106DC-4B2D-F30A-28BE-94A48DA6B877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8" creationId="{14CD5C46-1FCB-1DED-DF6B-CCF0D0FE250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09" creationId="{F9223AB2-559A-B0F4-EDE4-DFD47434FA9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0" creationId="{E9B3B771-075F-65FF-34FB-B1BC2C8CD04F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1" creationId="{923A94F1-B68D-2835-CA7D-B0011F0984B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2" creationId="{3D08944A-83BD-CDE1-9488-C2435D1866D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3" creationId="{53159349-AF8E-3413-0110-11BF1A0057A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4" creationId="{70CC076D-B9AF-EED8-560A-5D64B48C0550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5" creationId="{38B2FED7-75E4-B87E-B069-F343619AD1A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6" creationId="{11E0B504-E456-A7BA-123A-0263516207AA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7" creationId="{2E554232-8970-57ED-BD19-F6E2D322E65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8" creationId="{5C64A63A-A4DF-F982-32AC-3E94F8C752C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19" creationId="{8FE7DDD8-94FF-4AB2-626F-BA7EF36D7B69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0" creationId="{3D860A3A-6C5C-A660-F937-7DC5D052A74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1" creationId="{C0B17A2C-C6D6-E99B-4546-7FCBD68BCF63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2" creationId="{A05ABFDB-26DF-031B-30FA-AF1BA14AF016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3" creationId="{61F14850-93BA-C43F-ED64-2DF6B387853B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4" creationId="{0CEF7AD0-0B58-DC89-5BD6-0BA844F0405D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5" creationId="{7306C910-B5D8-72D3-82CB-F0AE8690C41E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6" creationId="{9F2F6FBE-39FA-60F2-BBBC-C15646C1DFF1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7" creationId="{523645B0-0320-179F-2F79-D2379DD8FED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8" creationId="{E87B5EDB-4018-6721-F797-DA6E5B8C6FBC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29" creationId="{51681632-21DD-BEA6-4574-0C60E65DEE05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30" creationId="{A0F7A562-D03D-E9A9-3710-9F45ECAB31B2}"/>
          </ac:spMkLst>
        </pc:spChg>
        <pc:spChg chg="mod">
          <ac:chgData name="LÊ NGUYỄN THANH HOÀNG" userId="aa946aaa-c32a-47d0-9e25-d59061548b90" providerId="ADAL" clId="{5B3C21D0-0C83-403C-89D1-860CFB4CB2F5}" dt="2023-04-04T02:17:55.472" v="1178" actId="571"/>
          <ac:spMkLst>
            <pc:docMk/>
            <pc:sldMk cId="64578072" sldId="322"/>
            <ac:spMk id="531" creationId="{4DC2C708-FD65-A788-08E9-F2316477E17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3" creationId="{B2E63AFA-6FCC-C51D-AFCD-9774A198A5A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4" creationId="{DB240FBB-7671-A425-0E7F-EE7A5831486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6" creationId="{7689FF48-A33F-F770-5504-6B07290770E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7" creationId="{0976F701-6337-0F3A-1AAB-2D630FF7061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8" creationId="{A4397B1F-57AD-F611-2825-ADB7979C77B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39" creationId="{0956EB2C-E41E-5B67-4628-BA4BE9447E8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0" creationId="{37BB5249-E6EA-0DBF-57B3-082E4EE56FA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1" creationId="{AF4C2E3E-4D5A-E7A9-E9FC-196CD68F0F4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2" creationId="{A9115109-9ACD-F86A-1EDA-900AD5A3559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3" creationId="{649E3B51-CE39-830C-6F05-89E5CCD3AD4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4" creationId="{DCC4A7B7-8755-494C-B534-1F12590B489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5" creationId="{873016E1-1BDD-0736-A5A1-2CF9698A200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6" creationId="{A27B5B4C-214A-FA32-C0D2-2DA449921C4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7" creationId="{5F4F7379-D7C6-C1BA-5359-E7C7E330851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8" creationId="{CEB839A9-367F-EC46-181A-1112F0717C96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49" creationId="{F422F071-A31F-342A-18F7-36E95D047846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0" creationId="{4C4D68F1-A7F8-78F5-B090-1B4DE733091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1" creationId="{43124E0E-136B-CB35-FAB0-C8802794641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2" creationId="{EA1C65C6-972A-2510-9979-C92CADD6778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3" creationId="{709AA42B-9998-B5B8-C55D-961A38688AB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4" creationId="{A6CFDC85-3C46-DC77-C99C-C3218E697E1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5" creationId="{75EB7866-E1FF-A258-BAEB-8351FC6AE3F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6" creationId="{E489E586-05F0-0FB3-5ABE-1E82028D35A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7" creationId="{3A06AEAA-0863-39E1-175F-115A1C90746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8" creationId="{30AB3F12-3E61-0DE3-C2C1-ACA16B3BA44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59" creationId="{CF4C9AE6-2DE4-E6E2-8F0B-9CE84E801AE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0" creationId="{7438CA62-9BEE-8279-2125-6798198FDE2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1" creationId="{A2C39B46-2A36-E8CA-5EB6-6A26A00EE12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2" creationId="{DBD6CCBA-655B-74BA-EABB-75B8766E1F5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3" creationId="{79569B1B-1A63-79FD-94AD-22C08EF7DEA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4" creationId="{64707A72-9FCA-B8DF-5C22-5E73877ED68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5" creationId="{677C02EC-0AF3-7FFA-E344-0AD31A5D3D1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6" creationId="{59850D68-17D3-3340-CC69-DD484B7F81E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7" creationId="{3B3B93F0-7427-07BF-18CD-BC4ADEE9CF4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8" creationId="{64EACA2A-5946-F568-C3A0-802F35DC433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69" creationId="{85B7C033-0E4C-25D7-13A0-9B558290AF2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0" creationId="{A9259F42-F837-86F6-3B57-06FE36CE50A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1" creationId="{58331854-1243-8102-0DFF-5FB885744575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2" creationId="{121A315A-8D9D-B004-61F9-16C26AF331F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3" creationId="{BBE086CA-C666-4033-F81F-58E4FCB30DF6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4" creationId="{6182444F-501B-573D-CDB4-F27526805F8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5" creationId="{8D6A3C0B-6D50-48A6-CE3C-DBAC905F2D3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6" creationId="{DB8E999D-43A6-5415-6306-8FA93E38438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7" creationId="{3076D9B3-D8AB-90BF-B259-49032B600BF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8" creationId="{0F13FAC3-574B-306D-C325-1D9CB5EEF52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79" creationId="{2D3FEE19-2BDC-9967-DACA-BD65989D7C1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0" creationId="{C0E60A51-3BFB-5F36-9187-54EE86FA09C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1" creationId="{55C45718-F3FB-F029-1646-7ABE1C05E03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2" creationId="{FADB3DC1-1FF8-44DF-8636-31BCB7F21835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3" creationId="{5F89B1B0-BA1E-CC7A-BF24-6144DB71532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4" creationId="{BB9324AF-8EC0-1BA5-BDC4-F8C06D8FD21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5" creationId="{EFA13D3E-AFB0-26DD-C4EA-51FE4671D2C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6" creationId="{ED3114D9-3A0F-5CC4-B83E-5C3E6EEF8FE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7" creationId="{B0DBE6CF-1891-6D1D-DC40-701054BD34B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8" creationId="{D4CA5F9A-6378-03AC-0661-462178A05AC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89" creationId="{5FAADBA9-ADF6-1D6E-C8BA-0F5F10BEBF8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0" creationId="{A64449BC-6017-FC47-39C0-F1AA717EB70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1" creationId="{CB0EE000-35D2-38FB-28FB-3074FEC72E3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2" creationId="{6C5E6DA7-11FB-9405-82FA-160DFCA3C83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3" creationId="{E8BFFA4F-DE41-0216-84C8-85BCDE2921D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4" creationId="{8C963713-7DD8-FC09-71D4-1B0847E760C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5" creationId="{395AC7D9-2257-A952-3607-284B401FAB1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6" creationId="{0E23B8D0-867A-69B1-4AD0-16C1E9AA4E4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7" creationId="{B1580D37-65BA-F9E7-9396-B6F6E9AC410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8" creationId="{66CD5DB6-AF86-AC50-3798-9D1A55A2410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599" creationId="{39531F57-BA10-B84F-9EB8-24E1B138862C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0" creationId="{62FAD5B5-5FAB-308C-B49D-5121E3DE867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1" creationId="{FE324BE3-2CCB-C1DD-A622-8BBB7969541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2" creationId="{C204FF46-DFB6-04A6-6BFA-D8A2B967C365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3" creationId="{A524D625-7C7B-CD5B-A5A1-CD5F35998DA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4" creationId="{B59FFD14-607D-72D2-63B7-57AAD2FBE86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5" creationId="{109D3AB2-6718-F738-68D2-EB4DE98BD30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6" creationId="{0BC17F11-4461-EDDB-ED4B-326948A37AD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7" creationId="{25FFF5A8-0B1C-AF2A-3EA0-46312D23D55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8" creationId="{9B2736EA-E749-E2EC-A158-43F4E3161705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09" creationId="{53608D5E-8CBE-4B61-8E72-A0A9FF805BED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0" creationId="{1A1A3D61-348D-026C-DF7E-5591D009F91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1" creationId="{79EE6C6E-DE5A-3087-8473-A3FDDA4A658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2" creationId="{152A7883-E16F-7060-703A-A6C116E2C67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3" creationId="{F753805E-62A5-8740-87AB-072E9E9C297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4" creationId="{9836EC54-289F-8834-E02F-C217FC4D57E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5" creationId="{D2171BE6-A796-474F-0C41-F4CDDD23936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6" creationId="{C0D16D3E-87BE-D772-61D8-359033DA084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7" creationId="{C82AC620-4BC5-6A3A-BA88-35F4713552D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8" creationId="{7400740E-7B56-3C92-1FDC-E5C26B244A6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19" creationId="{9ED5F7E7-8487-4A53-FA0B-329069B63FD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0" creationId="{C6409C16-8AAD-24E5-FE3A-2704FD6C02E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1" creationId="{BE590E41-8D2C-1F88-038B-EEC68379E4C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2" creationId="{33C5401B-0872-2FE4-B9F7-58497088B2F0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3" creationId="{E93001FC-7926-6DC6-8497-52199FC523D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4" creationId="{2D8E8FF8-4ECA-FA58-C3AF-32B29E3FA6B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5" creationId="{E51653C7-48CC-E529-6690-5010E53046C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6" creationId="{0BD36545-64F2-8523-32FB-4CC3A4E669F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7" creationId="{072E3B54-58B0-D981-EE94-C120EB3DBF3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8" creationId="{1DFF9C3E-672D-7CD8-17E2-4D517F348FF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29" creationId="{BF948238-CF67-6254-6BAF-E37331F5821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0" creationId="{77C32E82-6E09-C996-99B3-279CD3ECBB0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1" creationId="{77479B3D-B0DE-E1AA-A237-359E5F974D9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2" creationId="{F8ACD233-6F6F-D681-8D94-525D63B5F0A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3" creationId="{DEF684B5-82A0-6E5E-FA36-F1C99DE180D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4" creationId="{C16B1379-6461-9E19-E649-732740849E8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5" creationId="{424C070B-32A2-C37C-222C-B368728B9EB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6" creationId="{11795462-88DF-1186-BE96-D7895B669B0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7" creationId="{598FD218-1DC7-39FE-A52A-DF07CF9D29D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8" creationId="{B8650A73-2FF1-7E89-73F6-1FC9DC5CC22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39" creationId="{CD94CC9F-DDB0-1B25-6B2A-9153AF73CB7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0" creationId="{4540BBFA-5FE1-DF45-CD6F-A7155F6C020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1" creationId="{42E69139-8771-5387-DD65-245E9DF5788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2" creationId="{D38983B2-0088-8C05-4AE6-22E1B0F9DB4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3" creationId="{7DA96CD0-5EBA-554D-2751-6B41EEB596C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4" creationId="{7C382FEB-9C3C-3460-A786-7F4109EF59E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5" creationId="{41BD7E05-1F6F-5A07-13F3-316FBFF4419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6" creationId="{AE79B34C-BBAB-213F-3A91-1245F62142D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7" creationId="{701144A3-03C4-DAAC-A904-EFA98CDB681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8" creationId="{DDC4346C-8FD0-67C6-B887-217B2FAFD449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49" creationId="{D9E64354-9021-F760-279A-A0A8FADD77A4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0" creationId="{50270457-EFF2-6B36-3C5E-C1575ACB92A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1" creationId="{1808E2B2-FDB0-A482-C06D-7A2B7CDF08A1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2" creationId="{F16ABC0A-A7B0-4BD7-F257-E4F1B09042B5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3" creationId="{F5E7577C-FB3F-56CD-F696-F60A201C249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4" creationId="{A2FAA347-3652-2B29-BBED-3E9D651A347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5" creationId="{CC5AD7D7-A3EE-EDC2-C1CB-ECA9BF67BFD2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6" creationId="{A01D7E46-60BE-3000-A8AD-70EAD5A698E3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7" creationId="{7E1357C7-37DA-DF97-85EB-762D0CDDF8FF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8" creationId="{069D2BDC-09B3-1AD5-F096-A66F93544437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59" creationId="{C45210DF-368E-B4E7-4842-11D5BADD1BAA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60" creationId="{E8686B6A-0586-C741-8409-15688BB0BDCE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61" creationId="{B5A8EED3-D72C-CAB5-B37C-D8336B077B0B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62" creationId="{F02A90F9-B435-9B1D-19D2-1BA2EB5408C8}"/>
          </ac:spMkLst>
        </pc:spChg>
        <pc:spChg chg="mod">
          <ac:chgData name="LÊ NGUYỄN THANH HOÀNG" userId="aa946aaa-c32a-47d0-9e25-d59061548b90" providerId="ADAL" clId="{5B3C21D0-0C83-403C-89D1-860CFB4CB2F5}" dt="2023-04-04T02:17:55.009" v="1177" actId="571"/>
          <ac:spMkLst>
            <pc:docMk/>
            <pc:sldMk cId="64578072" sldId="322"/>
            <ac:spMk id="663" creationId="{28D53CA5-9F07-0738-02F2-DFAB8394ABB5}"/>
          </ac:spMkLst>
        </pc:spChg>
        <pc:spChg chg="add mod">
          <ac:chgData name="LÊ NGUYỄN THANH HOÀNG" userId="aa946aaa-c32a-47d0-9e25-d59061548b90" providerId="ADAL" clId="{5B3C21D0-0C83-403C-89D1-860CFB4CB2F5}" dt="2023-04-04T02:18:29.295" v="1186" actId="1076"/>
          <ac:spMkLst>
            <pc:docMk/>
            <pc:sldMk cId="64578072" sldId="322"/>
            <ac:spMk id="664" creationId="{751BAE42-B456-860F-72E8-126E857D99A5}"/>
          </ac:spMkLst>
        </pc:spChg>
        <pc:spChg chg="add mod">
          <ac:chgData name="LÊ NGUYỄN THANH HOÀNG" userId="aa946aaa-c32a-47d0-9e25-d59061548b90" providerId="ADAL" clId="{5B3C21D0-0C83-403C-89D1-860CFB4CB2F5}" dt="2023-04-04T02:18:29.295" v="1186" actId="1076"/>
          <ac:spMkLst>
            <pc:docMk/>
            <pc:sldMk cId="64578072" sldId="322"/>
            <ac:spMk id="665" creationId="{6E8A16F8-439E-BEC4-F30D-9B76F340193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67" creationId="{9068EFF2-310C-F2EB-343C-7B8097CDE71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68" creationId="{5160F6AC-ECD3-2B6E-D16E-E18CBD7DCA36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69" creationId="{D04E1B06-7FE5-E4B3-4EF2-4C2B2654009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0" creationId="{E682D5D2-1094-D108-71C1-EC5AE64EB9D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1" creationId="{ADB11D9B-9DFA-99E6-CECF-88AD3FAA937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2" creationId="{22B1442A-BD5E-F0E7-968B-1E69D503214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3" creationId="{542DD695-8968-CF99-A397-64EE5781BF83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4" creationId="{286FB949-681F-6BCF-86FB-83C8F54A0806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5" creationId="{60DAFC28-C355-A8BA-3C62-076B75FFEDA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6" creationId="{9C15A2BB-280B-B7EF-3581-E8F1EC1700C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7" creationId="{D46EBCFF-0F57-E057-C3B6-4304E55FFE2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8" creationId="{8D83B1A6-1B0E-23D1-732C-540E20E6146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79" creationId="{DFB02B63-4074-769F-7328-6733E8B30CB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0" creationId="{21301E99-304B-06D0-91C6-0161574015A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1" creationId="{9FA47DFE-11A3-08D1-A0FB-2B2F02264DC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2" creationId="{2F0AC1D9-1A5D-5837-ECDD-4DB9A058DC4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3" creationId="{CF17C65D-B5F5-9D3C-5D2B-F3314780EE4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4" creationId="{0CC2CCF9-03AF-B5A0-CA2C-068F64051C9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5" creationId="{DD1EDAD1-EEBF-63C5-64A8-985074854F5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6" creationId="{1E40DD20-8674-CBD3-F036-943E3E1C54F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7" creationId="{E3976D27-490D-B6FC-305A-946BE0204EC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8" creationId="{8CBD485A-2298-35B4-5409-B3C129E7D2E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89" creationId="{BE617A13-7A46-39AC-BD2F-CE53D6C685D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0" creationId="{E21073DE-0DC2-BF37-96BA-6D1F71D8C41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1" creationId="{B95C8979-5537-4F9E-5635-89C60CC0636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2" creationId="{FFE2D51E-1BAE-A9FE-E84B-B2AE87E1943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3" creationId="{4B0D84EF-A3D4-3ECF-0F17-C1D07F61F39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4" creationId="{C1304291-C129-0EF8-FA0B-9942FE4AAD6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5" creationId="{9AB5E81D-1A79-5950-AAE3-92CE3672EC0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6" creationId="{BE314AB6-4CA2-C584-1476-2B1A4729DCE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7" creationId="{3EC638CF-6A51-62A3-9E1E-5BEE45BE5DE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8" creationId="{EB37E393-EAD7-E559-0407-C7E72A6A997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699" creationId="{8524079A-A48A-221C-9504-C7ADF124075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0" creationId="{C6D0D3F7-BC5A-8873-B5AE-9A50D2199576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1" creationId="{1EC71524-EF2C-7578-8826-61EF0839973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2" creationId="{DF379394-355C-C172-0FAF-A10C2618796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3" creationId="{EEC941DD-2C6B-5983-A4A6-C9B766626BD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4" creationId="{55524000-436C-4D1C-F771-E24F689735E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5" creationId="{4A99BC3B-6EA9-958F-5706-355A706CC1C3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6" creationId="{202ED4D1-C5A1-C590-81DD-B4FFE6B29AF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7" creationId="{060C5A11-9E2A-17FB-2B2E-F1A89C114C3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8" creationId="{5D160359-6321-490A-BF5E-95DE5C00365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09" creationId="{32A1369F-34B6-2B7C-D98C-FF3E6ABAFED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0" creationId="{6C9076C2-D634-AE68-996D-29143E7202B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1" creationId="{18FB64ED-C625-75C5-7B43-DB0DBE9933D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2" creationId="{5B7D6566-99AC-5632-074B-C1C8679A9D9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3" creationId="{C4EB95A7-2A61-0A52-E2CD-082FC4E8921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4" creationId="{A837F357-D2AE-B0BC-CD46-EE40AF7553C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5" creationId="{AD03672D-48E0-B703-85FF-ECB6C9B38DB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6" creationId="{FFB46617-3AAF-9B8F-E495-8BB2F3B4433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7" creationId="{98FBAB87-CE09-9F81-F866-3289F95FC243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8" creationId="{5EDC12C7-4A43-8E5D-D668-C5BBAF7F702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19" creationId="{8701C3AE-C3EF-BDFF-252F-7DD7B33BB11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0" creationId="{ED233D6D-4C1A-7631-13D8-366BB4BE6D4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1" creationId="{6DF6FAF1-D25A-D446-3DB8-550AA70AA25F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2" creationId="{8516C265-914D-F0E0-F16E-77975A9E7BC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3" creationId="{9D51D5CF-E688-212E-4E4D-61551CE6413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4" creationId="{748FC932-ACD7-D5A2-7E90-4E3FEB0FE6DF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5" creationId="{1AA01EB5-9C7C-7E69-FB8B-0723945A58D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6" creationId="{03808454-57F3-DB08-833A-2CF7B7FB708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7" creationId="{B7DD5CF7-8D3F-34EF-9360-CA9E04063D2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8" creationId="{6F8BB42F-809A-29CA-15FA-4F0C94B9717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29" creationId="{B900988F-593B-D149-D191-A7C6034F7AC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0" creationId="{F43B8F30-F320-4212-9A79-8D50877EE49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1" creationId="{DC959A72-2169-FEF3-E371-4CCB2DF5F44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2" creationId="{4250E1A0-6AB1-9749-E50F-302905F2915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3" creationId="{8A027378-1666-B90C-1A18-6E84644C44F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4" creationId="{8A2A1FF8-BA96-6CDD-55FC-387A8F9468B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5" creationId="{73D449EA-0757-CB97-CB1E-2CA2AF6EE9B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6" creationId="{6912C336-94AC-A7FB-9BE7-F40E36989B9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7" creationId="{A7E99432-F3A3-E163-783E-55C85147410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8" creationId="{43ACC971-7AD4-2493-1C5B-56EC7498D5C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39" creationId="{CB627527-077B-BD01-DEFE-72EBAFA5D80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0" creationId="{61344350-34FB-C94C-2CA3-A682920569C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1" creationId="{694988AD-BAE9-FD63-60FD-5D5777BEDFC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2" creationId="{D116B398-E9FF-CD0F-B53C-F6CD284BD4E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3" creationId="{2E51C644-9689-B7D0-285F-34DADE19ED2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4" creationId="{5FCB5F39-551C-95C5-ADD8-94B83C0ED0B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5" creationId="{6BF9BDBA-A6F3-8C55-B94B-45AB76E820E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6" creationId="{D48BD8BB-98F9-2C38-D870-CA3B9668EFD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7" creationId="{32D5AE66-205C-5975-445E-0AA7B87D8273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8" creationId="{943D090B-DBFF-6B40-D80E-D15F66B173D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49" creationId="{1F92B52B-89E6-154D-62D5-1E85FB45985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0" creationId="{BA637D20-4515-5866-9D29-F98EDC66AA6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1" creationId="{19EACD4A-A369-0731-6CB1-A72521E994B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2" creationId="{F4A2CB26-9E5D-D164-99C5-728E252C6996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3" creationId="{C1672454-8797-A8E7-1CC9-27533091DC0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4" creationId="{FD962E84-7C12-E260-3BF9-6959392D30B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5" creationId="{BE35E9C6-E29D-6233-AB82-AFBDB6C575F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6" creationId="{DDA4183F-C96F-0D9D-4008-59E40E94EEB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7" creationId="{85E66112-9E93-FD71-B6A3-9B993B5E82C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8" creationId="{3DF37E16-CBFB-4C73-9130-DB946616EDC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59" creationId="{DE7102EE-C99C-453F-30B0-AC6C4B6ACD03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0" creationId="{9204A6C5-2536-9FA5-9D7E-E3621994CC1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1" creationId="{D4C94D9B-30BD-0515-79DD-DC9E7EE88D0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2" creationId="{31B700D2-190A-2E8E-CEC0-7D235C8FBB2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3" creationId="{563F1AB5-9BA4-6DF7-6651-298E8AC1FD28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4" creationId="{35D1F63E-8977-0586-EB0A-64D590AC41A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5" creationId="{DF820E50-15B9-4E0B-6815-BAC9C779C26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6" creationId="{F4968819-16C0-2A3F-663E-D0857C7581D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7" creationId="{D8640C4E-CD0F-59AA-E75E-BA716EF8C1D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8" creationId="{36D9B6E7-2CCB-02F3-7F7D-98BC08F00A9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69" creationId="{243C599B-B778-C27D-F445-89EB6038354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0" creationId="{E18FB74D-73FC-DD29-07F9-3017E2A71E4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1" creationId="{A39DADEC-EAB3-3984-14A2-5792AD18608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2" creationId="{CF53E533-8482-0D28-8886-7C06DF7DF86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3" creationId="{9DB4415D-489C-84AF-1F08-ACA8E6E104E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4" creationId="{9DE5F211-25E0-7101-FF40-BD09A5040FB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5" creationId="{E7FDCE9B-E0D0-4FE3-EBAD-6D9A720C6224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6" creationId="{285EBF4A-8809-DE2E-7203-2127F467DF5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7" creationId="{641D9D77-DBCE-59DA-CAF5-67B1A9EF3B7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8" creationId="{94FBAC04-35A2-6640-6AC1-47207CECC37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79" creationId="{5F8ED6CC-3D57-64CD-72DC-F749DCEAB89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0" creationId="{A6537DF8-B539-0F07-76D0-5821C84F460A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1" creationId="{2351A4BD-4711-12A2-E3D7-6C89332B51ED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2" creationId="{911738E5-7D86-D9BC-3F2B-01F8C01A937F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3" creationId="{D6FCDC39-A91B-E5F7-0008-8AEB8BE5DCBB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4" creationId="{19E985CA-4F83-498C-3C7C-355E15956D7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5" creationId="{A27B3F20-D808-EAB9-5242-9DD46123519F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6" creationId="{5A05754B-7C28-E2D3-B39A-B4EC2BD392A2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7" creationId="{023BCE5B-E5A3-13F1-2726-BB4C6A46E6C7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8" creationId="{A9CE35A9-46AC-A321-45E5-7506A3BC91C1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89" creationId="{10620A14-30BF-4D23-7639-72074C3EB205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90" creationId="{21C08EFB-34FB-5490-461C-F56D45A4AB10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91" creationId="{B3CBD2C0-0D3F-B405-4D27-F5BCF4517539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92" creationId="{34F9FE53-E8E7-E18E-C786-98A0302905AE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93" creationId="{049D1709-5D71-B30F-BAEC-712438F605AC}"/>
          </ac:spMkLst>
        </pc:spChg>
        <pc:spChg chg="mod">
          <ac:chgData name="LÊ NGUYỄN THANH HOÀNG" userId="aa946aaa-c32a-47d0-9e25-d59061548b90" providerId="ADAL" clId="{5B3C21D0-0C83-403C-89D1-860CFB4CB2F5}" dt="2023-04-04T02:18:19.277" v="1185" actId="571"/>
          <ac:spMkLst>
            <pc:docMk/>
            <pc:sldMk cId="64578072" sldId="322"/>
            <ac:spMk id="794" creationId="{60405DEC-361A-F6C6-59B9-99A362C00BD2}"/>
          </ac:spMkLst>
        </pc:spChg>
        <pc:spChg chg="add 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795" creationId="{770F9B0A-6929-60EE-DFAA-FF7F8F061E1D}"/>
          </ac:spMkLst>
        </pc:spChg>
        <pc:spChg chg="add 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796" creationId="{76E9831E-2D3E-1649-37B1-9CA44AB086D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798" creationId="{CFC7EE6C-6317-F7FB-399D-15459F8F342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799" creationId="{FB40366F-4673-C170-9FED-584B9B73B95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0" creationId="{B3A642C4-5D02-48C5-5175-4B5AD747E1E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1" creationId="{842C90D6-107C-A570-ADA0-912A6A9F68F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2" creationId="{188A652A-83E4-01C3-19E4-D078D191627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3" creationId="{A044926C-5FCE-2F49-4AA7-93170324E6D0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4" creationId="{6593D4BD-A354-BB7B-A3C5-FFB3F1AFBA4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5" creationId="{1D4A1142-F032-38AB-1E3F-484BCE7CF86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6" creationId="{D22BF525-7063-F882-DE05-7B7E41D2411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7" creationId="{DFC20249-7BDA-161A-171E-F26FA4A377C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8" creationId="{4572A0D1-53CB-CAE9-42AE-1B8074A893B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09" creationId="{7E5FB180-BEA7-E0E6-F42B-A2F53D5420E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0" creationId="{10E860B6-5F1C-0332-5DC9-75B211FEC41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1" creationId="{408154E1-B9CF-20F9-1504-B0CF6D9F23A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2" creationId="{6B4F35CB-AD22-4829-47F2-6F3677014BF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3" creationId="{823D1512-020E-9ABE-E835-7655EC25BC1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4" creationId="{46145599-18C5-1AEC-9FE6-DD01D335767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5" creationId="{99146ADD-518C-E15F-C85C-0EBC0ED6867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6" creationId="{211E43BD-3585-B6A9-D456-DF9B4F38AAD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7" creationId="{0DA8328F-0067-645F-FDE2-0A7E681F66C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8" creationId="{E9F60D19-4CC8-C951-05F9-D14D8CE9FE4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19" creationId="{4AD97EC7-138D-1BF8-82E9-638030E2B72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0" creationId="{86304E14-2BC7-22BB-03CE-DD02578B71B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1" creationId="{F575B514-508A-80EF-9F48-8CB7144BF1F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2" creationId="{61B80F82-4AC8-4281-ACC7-63B338053280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3" creationId="{B77F0A60-457B-82F3-17D8-AD7C8CED68A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4" creationId="{D650DF93-6250-065A-045A-95E8308BA90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5" creationId="{49A6AC69-7D4A-AA57-131B-C8408BF9E7E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6" creationId="{A9604E25-C709-CC76-7C76-F46227E3C75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7" creationId="{BAE12DF7-9B16-6D38-4841-36DF8672A88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8" creationId="{61D6271A-70DD-B759-4FAA-AEF26A0872B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29" creationId="{AD1B2F8B-03B7-6256-E209-2EC8AB5EDFF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0" creationId="{F45F5F04-B24E-3405-0DED-31BFB5DE100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1" creationId="{4B17CFFE-7B19-9F25-085C-2789E75B870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2" creationId="{37296992-4FDA-B360-DCA6-6463460DF3D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3" creationId="{02B50F04-61C3-D0A3-7235-1DB63BE2614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4" creationId="{F161B71E-BEDD-3A38-D658-2FD7AC2F208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5" creationId="{B2FE15CE-29B1-7A90-63A7-96EADEB1311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6" creationId="{B1506D5A-8E48-CD00-F7A6-0BD5B814DD0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7" creationId="{8EF1B87E-98AC-AECF-B9AA-FEC810E4584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8" creationId="{7E13B594-4FBF-874A-FA53-5CBD88F95CAD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39" creationId="{807E6CC4-618A-78F3-4F60-C23521E6B4E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0" creationId="{9F9F52C9-9D2F-4CF1-F325-71F3900CF3F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1" creationId="{C3EFC474-5FDD-4EE0-1829-D8F76F51886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2" creationId="{3E4F4134-F9CF-7D9D-CFAE-0F38786C179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3" creationId="{B683E58F-00A3-E874-5B5C-4E4B3FA16D6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4" creationId="{48934489-004F-C6FD-A43A-CA59E491037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5" creationId="{846B77D3-AA7B-6728-EE7D-963C4E53109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6" creationId="{324D5B24-BC9A-62B3-61EC-920E3030385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7" creationId="{D273511A-C6A9-2F5C-5F2F-044560D3BDD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8" creationId="{93F7D3C1-CA62-EA78-36BD-7AE343663F1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49" creationId="{8DA56EA1-F9D0-1DD7-966D-197546CA186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0" creationId="{9C785021-7A39-62C6-20FE-08D867DFB7A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1" creationId="{D7746745-EC44-DE88-99A7-85F2A35A12D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2" creationId="{200FC68D-F58B-A240-7B75-9B81061DB32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3" creationId="{FC53DF59-3EA6-5EAA-2388-CBFED2CC1AD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4" creationId="{12377514-5F8B-863A-4089-5D2F207AA3D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5" creationId="{D5A13C85-4066-6ED2-9278-0EAF0F4170B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6" creationId="{912EE538-DD84-DEAF-A3E5-37D7A46A880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7" creationId="{93B0741B-E245-FBBD-8BAA-C608F31757D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8" creationId="{061B7C7A-6888-3EF5-8CD5-A89F4797566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59" creationId="{E463F79A-DE78-8528-8F44-A02D6601F1C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0" creationId="{BFA3FFF8-8CDF-91BC-DE1B-40B03E9DE70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1" creationId="{14C90B79-366D-3E1B-EBC0-27181A0C765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2" creationId="{9B46CEA7-7BEA-0D06-AD2A-E774A6CFCD6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3" creationId="{0D036D47-25FA-7C0F-3451-46E01DD6541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4" creationId="{1F3270ED-91BD-315A-6F24-4ABFE8A0BB57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5" creationId="{61FE65C7-8BB4-860B-E7CD-3068B7C48C5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6" creationId="{6E4C00DA-5D85-7A03-B540-43236F0379D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7" creationId="{577E8E79-94C2-DAAB-72FF-569DEFAAB0B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8" creationId="{07B8C60E-FF26-C434-6878-5C402AFDB73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69" creationId="{E36276F4-566B-07AA-08D1-257A0AD5101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0" creationId="{B23B8DA5-B470-87D9-E590-A22D44111B27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1" creationId="{679DEBD1-3E0E-5FEE-9EC7-6010E07843F0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2" creationId="{42F996C0-1F19-F36B-7676-5A3B0FA90BE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3" creationId="{8784F5C6-8905-3B5D-1DC9-CECC5FB9D09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4" creationId="{16C40E9F-8AF4-6FDB-F0FA-622737D3B58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5" creationId="{9070ED93-36D9-8C00-61E8-68AC8623CE7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6" creationId="{22693083-91EA-CC17-362F-3390BDA237F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7" creationId="{D88C1B5F-4B68-6D59-2E70-A962CAD29E0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8" creationId="{A117DCE8-D5C3-A58E-A00A-F65A8128FA1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79" creationId="{DE2EFFD9-0734-CBB7-FB0D-055F445CBD3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0" creationId="{B7E0E1C1-1EDB-BBBF-2AB7-745B60824D5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1" creationId="{08B3A8FF-7F1E-E190-142C-A92E94215D87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2" creationId="{F4076068-5943-46AB-A845-4703214C2D1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3" creationId="{C344F228-F35D-75DF-3955-F11ACF0F1A0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4" creationId="{27772AD2-58A3-06D4-3D42-977A0AF170F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5" creationId="{B9E2A8EC-9D1D-8418-0805-DBFC6BF63F58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6" creationId="{E58A5BF7-721B-E399-1269-296EA7D501B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7" creationId="{85AA90B3-B6A0-9DA6-451A-C68A46EABE7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8" creationId="{ED86BF93-F6DF-A1F6-E11C-1C5E2279EFD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89" creationId="{D81E0582-0754-BD20-7711-CB8AF1EC49CD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0" creationId="{07FD749E-E984-5BA3-5053-EA342BA6027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1" creationId="{146CEC66-D727-DAA5-EAF1-F24DBD1EB61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2" creationId="{6FAA79A0-3ACA-0B8F-2422-F9BF6A990CF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3" creationId="{4DE6F63D-D84C-3746-A317-9A86CB972EB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4" creationId="{E6058DF1-BC57-B31D-2EB8-BE5BE4331655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5" creationId="{B4C6EDC7-4F08-F50E-88A3-F15885C44C5E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6" creationId="{0C49F20B-9FB2-6591-E044-ABF58E243B0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7" creationId="{1340A566-B147-DE53-3B02-6689A1B6609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8" creationId="{40C211DE-D219-1A3C-F996-DA591E5E9C60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899" creationId="{12B3C4DB-CEDB-BCA8-230E-0577234F595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0" creationId="{98CF5A08-5E27-8A47-7239-D2581F803EF7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1" creationId="{A425E504-830E-BA66-CB7F-B7263270BBD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2" creationId="{E7E71775-3C38-4125-519D-34360C5A55A6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3" creationId="{1BAE8824-F8BB-721A-83DF-7C7547A7CF9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4" creationId="{55AC2E28-6F2D-13C2-457D-F7B928E1CC2C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5" creationId="{7CDDD0C9-293A-0323-0217-8E526DE87967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6" creationId="{CEC56B85-7969-512E-F27E-2F74A5FBA4C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7" creationId="{D1FA9242-DA64-1A0B-D6F1-E13EA4CFFBED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8" creationId="{95184A5D-C729-86B1-8700-55979A6B45CD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09" creationId="{C161BC72-0F46-59CA-2D34-98B5AF195E3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0" creationId="{9D453213-99CB-E03D-7275-C4A8DC382AB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1" creationId="{640A0ACD-D4F0-AED0-AE27-93F225A10872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2" creationId="{2B6BFFD4-CD00-D744-650F-1B507F8F3A0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3" creationId="{D2C126E0-0F54-4D24-15E8-F5C28F995BB1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4" creationId="{3DD209CC-4738-9496-BF38-2C4FFC5AD28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5" creationId="{C89691CC-5F7E-F975-6240-CD64D250E68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6" creationId="{92580090-8E16-2C23-9CF5-D7CFFAACE0FA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7" creationId="{71C48E22-1347-BA92-928D-C37842DA8F2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8" creationId="{45E52395-4805-36DE-1118-5C559833B84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19" creationId="{0B5E5A59-7A8A-D3F9-C709-CCB6087D1569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0" creationId="{15F8253F-C868-FAD8-6376-D2576A06069B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1" creationId="{2EF98B8C-A85C-C9D2-E7C1-E9234DA37ED4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2" creationId="{CD279874-1BE3-BD6C-63BD-649CD3706E23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3" creationId="{8D0DFC5C-8A5E-B4AC-1C57-0381C15D60FF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4" creationId="{91DEC629-1715-C280-7F81-3F8BA0D2DB10}"/>
          </ac:spMkLst>
        </pc:spChg>
        <pc:spChg chg="mod">
          <ac:chgData name="LÊ NGUYỄN THANH HOÀNG" userId="aa946aaa-c32a-47d0-9e25-d59061548b90" providerId="ADAL" clId="{5B3C21D0-0C83-403C-89D1-860CFB4CB2F5}" dt="2023-04-04T02:18:32.660" v="1187" actId="571"/>
          <ac:spMkLst>
            <pc:docMk/>
            <pc:sldMk cId="64578072" sldId="322"/>
            <ac:spMk id="925" creationId="{37EA02A7-F188-4A03-944E-47DF63E28985}"/>
          </ac:spMkLst>
        </pc:spChg>
        <pc:spChg chg="add 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26" creationId="{2C9FBBE7-BA17-DBD3-4CDA-51C7B97EDA64}"/>
          </ac:spMkLst>
        </pc:spChg>
        <pc:spChg chg="add 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27" creationId="{48F7B0E7-3BF3-6F86-C757-C8DDA898B0D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29" creationId="{9C54BC0D-AD50-3E30-0244-0FCE54765DD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0" creationId="{9072971A-A3D4-109B-5AD1-DC0F899E2E5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1" creationId="{0C11433C-60B5-A98F-DFA9-8106DFD048A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2" creationId="{BE00F61E-1FCB-6591-BA4E-97C61F293C6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3" creationId="{8A577932-D12E-2BF4-55B4-9294289F46D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4" creationId="{03CC2144-2E30-3BAD-DC26-D67AF72266A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5" creationId="{DF88B780-58DC-CA52-33F7-79BDF297942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6" creationId="{319EDA07-9CA9-D3E9-DFA6-169C50378811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7" creationId="{553E90CD-1E66-469F-8A9F-F84AB9D198D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8" creationId="{134BD941-2899-C465-1164-D464A4CC288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39" creationId="{CF5DFE9B-C46A-924B-937F-D6441A01A542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0" creationId="{23E5A6B8-B4B7-EAC0-DB81-12E6D07E66B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1" creationId="{6DF7C7E7-A915-6807-8B78-24BDDD46560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2" creationId="{27C2F9AB-7DFB-51D5-FC11-271E6B58E2F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3" creationId="{A6302D2C-2007-16C1-C071-67F5D9FBF88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4" creationId="{3175A5D9-13B5-6462-7DBF-36EFE7FF7BD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5" creationId="{2AC00007-703A-977C-6CF1-22E74C2C42C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6" creationId="{26064FC7-7502-89DE-99C1-7238786133C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7" creationId="{2DA3DE29-7B9E-8CC4-C8E4-E60181082D0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8" creationId="{1CCEC21A-0D0C-EEE6-80DC-CA8FE24AE861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49" creationId="{0C2D2CA0-1315-81D5-8486-2F8D07B30A1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0" creationId="{58877411-E2EE-B6AF-20BD-FC60DA7FB061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1" creationId="{DC964E36-DC65-580A-1685-21BAD75543A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2" creationId="{3FBE5492-B81E-9F21-F736-3337AAF22C3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3" creationId="{916848D5-AD8A-7AB7-1062-0823DA29FF1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4" creationId="{4367B580-7616-E4D1-8DF0-EE532BE9837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5" creationId="{88CE1225-A72F-A9AB-252C-949E09DDA2F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6" creationId="{8A15AE59-70C7-2D95-F88A-37B6A7B11411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7" creationId="{6B67025B-6276-10BB-107B-2D53F996B7E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8" creationId="{19BA1958-3725-D28C-0801-BB4F3B728573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59" creationId="{EDB2A246-8D36-0673-1361-37BB82F74A4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0" creationId="{D05E856F-93B9-663B-4FEB-97D82AE44E3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1" creationId="{6561C583-69EB-D87D-E17A-1C4D77F9109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2" creationId="{9633B446-FD6F-6F31-5EEA-6377A9EACE2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3" creationId="{4BEDAFA4-F4EB-54C2-301F-78C042F6DD6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4" creationId="{C5BD4049-9590-01F3-1ABE-9CF6847E4D0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5" creationId="{01113B67-7756-D0B2-681D-3277D932884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6" creationId="{3EE4B0F8-07C0-93F7-67A0-5E172F65883C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7" creationId="{9219E9EE-9A5C-7695-EF5B-B4DE6DF3626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8" creationId="{82469604-6B22-A424-E9F4-375865009E9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69" creationId="{2A25A8C0-1B59-FC0E-59F8-33DC704A04C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0" creationId="{913616EF-AA6E-4354-B13E-AB54AE5599C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1" creationId="{0082C230-183A-30E6-0B85-9ACFEA4FE16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2" creationId="{30F4D39F-A9A0-EB81-4F64-5E4E5EAED24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3" creationId="{D213397F-96E8-7104-38E2-C8D1DA37CBB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4" creationId="{3004C62B-F0FC-8404-AF33-8A58A7CBA6F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5" creationId="{01EB48D4-07C8-8926-604F-476C53C72AC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6" creationId="{907253A3-E7C7-7577-546F-407C1EF9CA5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7" creationId="{7F5AFD48-0343-BBC4-188D-1D31C8062A8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8" creationId="{823D22A9-7C3A-5AC7-46BD-82CE9B988303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79" creationId="{934F42A7-AAD5-993D-52F7-949667BF027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0" creationId="{27910882-D112-9C10-AC5E-BE6CD92BBE0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1" creationId="{123E21F4-C084-52F9-E626-00FA4544904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2" creationId="{E16CCB57-C90A-3CD8-6675-ADB90BD0597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3" creationId="{DBDBFDCB-D971-E6B0-A508-FDAF6A2BD3E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4" creationId="{18CB9898-DF78-99C7-FF36-1F28E6CA1BFC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5" creationId="{D53D2910-B46C-B0A8-A78B-9E6318C9E8D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6" creationId="{5D398480-697F-B565-1F37-64A3C47E5A8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7" creationId="{F7375EEE-0EE3-4FAA-EA1B-6EC6228DCA1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8" creationId="{D0221A9A-3A84-E85E-1D3E-56BAA9EEDB3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89" creationId="{5D9EC02D-8173-54CF-38DC-B4FD05815DA2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0" creationId="{46DCCD08-DD9D-4EC8-A93B-D7940AC92FD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1" creationId="{BC8445C5-7B4E-8658-1FDB-B1CA5618DE73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2" creationId="{F539AA03-8FFE-055B-DF8B-608346106EE3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3" creationId="{EFC2AB85-BCDF-924B-5A50-8BDE3DCA9BD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4" creationId="{130481FD-DF78-4C5A-8746-F284A10C8C1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5" creationId="{A1DD5DB8-DA21-5FB0-909C-2A1DF941EC8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6" creationId="{DB76AB87-4381-7F7C-0A43-371FD526AD4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7" creationId="{FC11C651-B0BA-FC37-E7B8-B491B5EE429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8" creationId="{68266245-6590-BE2D-7C87-C145F9470F2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999" creationId="{AF793E1F-1614-233B-2849-100BB1652A2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0" creationId="{AB39F985-13B6-4517-FCED-0B309ACEB5E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1" creationId="{535C0CDF-B6F4-FC7B-8D6A-FD3A419321F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2" creationId="{B6160035-B667-6A3A-B75B-661DB0CA88A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3" creationId="{D9472F2B-90B3-9AB5-ED50-6930A7B7A8B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4" creationId="{A0AA4115-FA9D-41C8-A1AF-C2B6AFBC1C5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5" creationId="{6E05D0BC-F8A3-8F37-CE60-DB4C3D988F8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6" creationId="{89B6CC69-2004-D41D-90CC-0F3C4B899A9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7" creationId="{7C219618-1834-9F71-9050-D3834121F313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8" creationId="{164DE1F1-8EE9-2D7E-AFF3-1F285E52A6A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09" creationId="{C656FA5C-54F6-E2B2-A5DB-98CB3F2B5EB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0" creationId="{A9B92914-6C34-67AE-AE15-A821F5720F9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1" creationId="{70DF419B-6DA2-E8F3-D350-D9FFE7A9361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2" creationId="{2F64C0B2-8CAB-7B13-457C-DBA5BBC26082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3" creationId="{9F4AF668-5B78-A5BC-3E62-2A433EEE1E0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4" creationId="{34DF0907-86EE-5672-A3D9-7582A37A3B9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5" creationId="{85BE0797-CE93-099D-DA2E-C04BE2DB2C71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6" creationId="{94F34100-9B13-F857-38D7-FA5A2D3A0BF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7" creationId="{023D07D0-BC52-AAF6-F343-8434595AE2E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8" creationId="{8132F3C1-686D-49BD-F2AE-3BB37461F9C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19" creationId="{EDF05823-43DE-9277-D2DA-0CE3645EF77C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0" creationId="{9A3CB25E-5C32-62E3-24F0-EA943FDB28A2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1" creationId="{05E3ACC4-9F16-661E-D3A7-E7697D1A456C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2" creationId="{4247D89F-4A7A-4381-8D99-E850968B383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3" creationId="{05290453-ED25-348D-6345-E466B6F31FC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4" creationId="{87E17ED7-BC02-93D5-4546-A6F73B626B5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5" creationId="{66B0F054-50E3-C6E5-2605-85E585DB096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6" creationId="{E8935013-FF03-BE81-A7D7-C0FEAE28122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7" creationId="{A0DA8FB5-CF61-DEFC-38EA-5DA9E76E71D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8" creationId="{A27C8033-7150-E2D2-4B10-4623C48C444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29" creationId="{2344B0DA-242A-E33B-DFA0-1A17D3475CF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0" creationId="{445C2814-BD55-656B-F39D-00AD9CF8A44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1" creationId="{D7C747FE-CC05-6F92-3E83-5BF2689989F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2" creationId="{EEB817D2-E9F9-E541-A065-0E96D9BD1A3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3" creationId="{95A102CC-4272-7A88-3EE7-1E50DEAA698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4" creationId="{74A4CDF4-6D27-15DD-7233-E683B59F62E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5" creationId="{04B67705-A581-C190-6E66-6CCDA3393E0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6" creationId="{F76B9780-D024-8E0C-2884-97DC7253D98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7" creationId="{8BD83E36-AD57-45B2-1AB1-15B1CA706876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8" creationId="{1E56411F-9486-A22C-AADF-54427AE75AD4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39" creationId="{59D1C5FC-E392-6987-B470-D6733DAC3E6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0" creationId="{E3DAC3D9-DC0F-02FA-A659-A34EAB3072D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1" creationId="{7CCF0847-E011-7BE9-83BB-708D98D5D2AC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2" creationId="{7D9FC857-BACE-0FEB-8AFB-F73C466AC7A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3" creationId="{48D20627-B6E0-9929-59A5-A7A12FB82EEA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4" creationId="{EE63AAD3-2365-004F-7AC1-054A2B4D650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5" creationId="{B23A7BE5-3D52-96A4-026D-EC2082B07DF7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6" creationId="{E5488D19-56F7-B7A3-CDFF-F080B20D6048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7" creationId="{780DFC21-F5EB-4E0B-5F59-3F02AF4A16D2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8" creationId="{0F4B7C80-B4B1-D45E-62E2-256CCD31BB1F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49" creationId="{FC314B18-8F2A-6107-24D5-B3782C113DFE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0" creationId="{390F61C8-D970-6685-58E1-85CD385C5D7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1" creationId="{C7709053-F1DB-C0EC-8E65-C61C66230C50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2" creationId="{7ED35E7A-EEB2-3EED-81E7-247455321ECD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3" creationId="{B938563C-065C-F77D-9EB0-79ECE2E986C9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4" creationId="{07FE9C98-47F3-CFAA-40F6-0D22504C9E25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5" creationId="{BE51D7F2-1C2A-BF15-AAF6-7798E4F3DB7B}"/>
          </ac:spMkLst>
        </pc:spChg>
        <pc:spChg chg="mod">
          <ac:chgData name="LÊ NGUYỄN THANH HOÀNG" userId="aa946aaa-c32a-47d0-9e25-d59061548b90" providerId="ADAL" clId="{5B3C21D0-0C83-403C-89D1-860CFB4CB2F5}" dt="2023-04-04T02:18:37.871" v="1188" actId="571"/>
          <ac:spMkLst>
            <pc:docMk/>
            <pc:sldMk cId="64578072" sldId="322"/>
            <ac:spMk id="1056" creationId="{5F26CAB4-7AEE-031F-EAD6-B094E2FC556D}"/>
          </ac:spMkLst>
        </pc:spChg>
        <pc:spChg chg="add 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57" creationId="{95F9733D-36CF-680D-0891-4BD1F831B8FC}"/>
          </ac:spMkLst>
        </pc:spChg>
        <pc:spChg chg="add 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58" creationId="{4335CE40-DB47-F75D-6664-138BD335A16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0" creationId="{1F4F2C82-9781-1A32-449F-9F41D845AA0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1" creationId="{8C2F8468-FEEE-C4F6-B7DB-FD9F055BFF5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2" creationId="{5C077A33-6375-2B9E-D150-0E2E345723D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3" creationId="{FAB04CCE-07E9-6445-35A8-C3D658DA4BF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4" creationId="{EB67618A-926D-D7FF-BB7E-32715C613CEB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5" creationId="{145F5AA4-93EE-5EC1-574C-16DA649EF4A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6" creationId="{6B27D951-E946-F516-3857-C27BB75F2EC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7" creationId="{49FB358B-3C04-9D81-E12B-FA0C9C904BF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8" creationId="{433D8C39-FEA9-28CC-BCE9-F8F6926503D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69" creationId="{BA16A5BB-4998-73ED-45FC-9495C392071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0" creationId="{3C057B85-C204-041A-5240-2DF734E058D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1" creationId="{F195C5D7-37FD-E956-8ACD-D923A31C9B9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2" creationId="{50CD9C6C-2682-B4C6-492B-D62C101F0F6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3" creationId="{36E592D3-4DD4-AD39-8226-D6924C72591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4" creationId="{6235AFA4-BA46-7006-A235-5B603E23234B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5" creationId="{3ACCB32E-D36B-3AA5-4259-2AF9821C9FE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6" creationId="{F3DBFA6D-6925-8D4E-066A-F798CF2E762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7" creationId="{E7A77159-A955-B081-AD45-BE10FD5E4F0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8" creationId="{80F1D42A-12A0-3E80-93E8-DBEBF5E4166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79" creationId="{3DFB5257-CD34-A202-7989-892E011B7B9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0" creationId="{1549F8E8-313E-548D-2415-9DAADE0556E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1" creationId="{AF5A5166-079F-5DBB-884D-3126147ED1C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2" creationId="{7721AE2D-AE23-F34F-C46C-D47C7F164A0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3" creationId="{E1BA6165-71C4-909B-500E-504E87829237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4" creationId="{CEDBAE49-DAAE-8D0B-7154-93F75C1A16D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5" creationId="{6503F20A-8F98-2FD6-75DC-1938F003356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6" creationId="{423A2511-0906-C8F1-13C9-F29863191F5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7" creationId="{B05C7784-07C9-3FC7-ABCB-1C9EF8EA60A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8" creationId="{08AA7EFE-BC38-7098-B40E-1B23FB00564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89" creationId="{348A252A-A653-791D-24E0-EDC510084A4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0" creationId="{A0BC9223-9D5F-E670-F0B4-F07EDD47FEF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1" creationId="{2B4DAD85-EB58-970D-0FAE-A8A55A5CAA3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2" creationId="{A791054C-F1F6-3D91-F735-17554842685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3" creationId="{C94FF345-42AE-CE48-F076-3251D11563EB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4" creationId="{5B0F0A11-D1E1-46B8-9417-138EECE76157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5" creationId="{A8AA2C00-BC0D-0CDE-A488-FFB8F771805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6" creationId="{18846B13-59F4-3193-98F3-89B0DD7F31B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7" creationId="{B37AEE08-88BF-A27E-A721-598CA7E6962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8" creationId="{3EC98AFE-A5D7-6A9D-9D89-2114189DE1D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099" creationId="{C7F20352-A8EB-A058-44B2-0E883655AEA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0" creationId="{85796F4A-43EE-7A2A-FA2E-391A82A1813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1" creationId="{E3ED06A0-FFAA-E0D0-681A-85F8451D4B4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2" creationId="{1BAB0049-358E-020D-5F22-313DD9E4F09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3" creationId="{4821D269-EDAE-3F79-CAA5-0468736EDD6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4" creationId="{3AB34D3A-7B59-1F74-70E1-B97CAC61F76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5" creationId="{8CCBAC8F-6646-EB7A-8EA8-4F575F04AC8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6" creationId="{DAC39A8E-4ED8-F5BD-ECDF-272E11CAAEE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7" creationId="{2E423621-A7B7-4AC5-63F8-2764A2D0E05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8" creationId="{9A050578-95B5-04B6-D93B-D3C32498BF3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09" creationId="{15DBE029-B987-86FE-9836-24995C77A27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0" creationId="{9C655EF8-EEA9-7A9C-F6D1-1B1CD107C5A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1" creationId="{6136CADF-E335-82AC-6F76-BA8DEFFE26F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2" creationId="{E1A0AD88-BE82-AFBF-D971-91ADFE1D86F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3" creationId="{7AC61D04-2BF7-37E3-2C63-8645E6B5500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4" creationId="{24236528-67E0-A48C-5141-83D930F8173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5" creationId="{05A12DB4-2728-9027-636B-61348782EF1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6" creationId="{F6C1CB8F-AAD3-789C-04F7-3336CD75AAF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7" creationId="{D9B84B79-122A-A8CD-49DF-8170E743A93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8" creationId="{249D1858-0805-4D70-C8F6-7CCE36F01B6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19" creationId="{2D81101D-90DA-98CB-012E-0C08544F163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0" creationId="{266A39A7-31A6-BE54-E0CF-718D63C5487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1" creationId="{0C209E3F-DCCC-1BA8-012C-33B93EA21D5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2" creationId="{6486E08E-FBF1-666B-CB85-88D753F3A32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3" creationId="{3BEDC37F-8553-524D-E69C-B3727758089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4" creationId="{EC256674-78A5-A97B-73DE-63080C81A84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5" creationId="{6FCEB849-E697-65CD-91A4-7F299B611B7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6" creationId="{A258CDA4-5541-94C5-0F07-2A841ED3292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7" creationId="{24A1FD96-31BA-D537-A2EE-7CF749510DD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8" creationId="{131F9388-8494-BF2D-DCC4-D16C526971CA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29" creationId="{FE940DAC-23D4-897D-69CC-7F5AD3DCAC5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0" creationId="{9D0A533B-A9AF-EE85-8698-8F7EA335845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1" creationId="{42B5209B-7150-4969-38E2-6AFF9ACEA85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2" creationId="{8C092B23-09DF-7BEC-154F-5B21466249A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3" creationId="{1E4BB7DE-B1DD-414E-7A39-0A12A07D879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4" creationId="{061EC3EA-AAB7-92CF-B068-F9D8F8BECE8A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5" creationId="{5C9600D0-7D22-B878-CAE2-B897D7A713CA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6" creationId="{6357DA90-39B4-40BD-88C2-1DF0C594507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7" creationId="{E9A7CE92-CFA0-05BF-71CE-4B1FF603943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8" creationId="{62048553-7122-586C-442A-B85D6B90E8A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39" creationId="{C30D6CE4-BD45-08A2-F780-236EF8A10F8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0" creationId="{A26081E0-A70D-B92B-339D-B73EFA46F22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1" creationId="{FCA16FC7-AAA6-DBC4-AB34-BFF9133A19D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2" creationId="{D454F54B-C363-47E8-44BE-57B3424B97E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3" creationId="{B1A156C7-7903-4334-1D63-A1F9D794BED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4" creationId="{76AC6674-6B0F-03CF-E5EB-0926B4F78A8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5" creationId="{B36D5838-DE26-9819-9AE3-86C6A01C3B9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6" creationId="{FAB51210-9083-6DE0-B89F-634118B0562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7" creationId="{68DBB7CA-726D-873F-1262-AFFDB86C1DA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8" creationId="{55A014F6-DB88-8423-8702-776E0E3032E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49" creationId="{264CF0F5-A059-8DD9-81CF-22082852025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0" creationId="{AEE9A673-695E-AD67-03E7-675EA934F36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1" creationId="{FCD90B25-BE92-CC16-35B1-ED90EC231F0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2" creationId="{A0AA3B99-1733-94AE-462B-6CA29C8BA1C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3" creationId="{09DA77E9-4E45-7465-335B-7770F20C3BA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4" creationId="{C907C945-CEC6-137E-35D7-093CC5C599FF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5" creationId="{943BC940-28AD-57E7-E9AD-FFE56FA87A4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6" creationId="{0DE87745-EA37-3E04-5E3A-F9BF03149D4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7" creationId="{0679DA15-0C09-1CCE-766B-FF00CE6CA25B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8" creationId="{3CD0B931-C114-9FA1-1F21-9C314C92E1F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59" creationId="{C1BB2E9C-4498-4911-439D-292E5A4750B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0" creationId="{2A1EC148-C66C-96C5-DCD1-603EF54C0251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1" creationId="{13B17BE0-F206-AAF5-0997-2305937B09E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2" creationId="{A079F674-AE02-F2F2-77A5-39BCEEF2406A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3" creationId="{41738A46-8477-D1EF-F2D5-06E487C8FC6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4" creationId="{CB225608-18F9-C8DE-46B0-6F5BF8DB48F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5" creationId="{7EE36DB2-699F-1D04-C199-BC498D8912F3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6" creationId="{8F3150CA-EFC8-80F1-3015-816C9336CA6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7" creationId="{D7B13D23-12B9-A721-F529-EFA7D9393DC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8" creationId="{44A65325-0D35-C383-7F79-72BC7D777D09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69" creationId="{0955B882-E2B7-ECF8-7D05-0ED905CC59B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0" creationId="{1E235FA0-94AD-3893-FC53-A7B67B782D1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1" creationId="{ED28432C-E6BF-B68B-C117-21796C74E497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2" creationId="{0BDE9C01-DA4D-E591-B488-8D5AA2FB2D87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3" creationId="{B31A7546-82B2-44FE-43DA-7C5A6B056FB6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4" creationId="{B7339548-11A1-9B68-20DC-396A51A7BE2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5" creationId="{7B359D65-CE15-6FF1-540F-FF2DF62A139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6" creationId="{6B15661A-D7F2-26C7-B9B1-E6E373F30610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7" creationId="{1BA50ABD-2D21-9AE1-D0AA-894B4F3E4CEC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8" creationId="{18318AC3-B3AF-C5C3-B983-1278229D3F5A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79" creationId="{000A693A-0F32-686D-EB48-7C9EA8BBFC9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0" creationId="{BFF7E5EB-799B-AA59-8815-F7D00696E9D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1" creationId="{21E6D646-FBC9-D2D8-B665-F71E186A4E72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2" creationId="{E8141E28-7AF2-F5A0-6F54-46D90D3C2218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3" creationId="{13FB6333-C696-1B3D-C036-FFA22C84E60E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4" creationId="{5996B4DC-13AB-5577-2001-D705B53B0E3D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5" creationId="{1A636416-2F89-D042-FC08-CA83E99E6444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6" creationId="{C0A778D2-A23E-F31B-5B87-30A1CA02DF55}"/>
          </ac:spMkLst>
        </pc:spChg>
        <pc:spChg chg="mod">
          <ac:chgData name="LÊ NGUYỄN THANH HOÀNG" userId="aa946aaa-c32a-47d0-9e25-d59061548b90" providerId="ADAL" clId="{5B3C21D0-0C83-403C-89D1-860CFB4CB2F5}" dt="2023-04-04T02:18:45.280" v="1189" actId="571"/>
          <ac:spMkLst>
            <pc:docMk/>
            <pc:sldMk cId="64578072" sldId="322"/>
            <ac:spMk id="1187" creationId="{A6B19710-E0B7-54B4-6574-4FF5959C5A42}"/>
          </ac:spMkLst>
        </pc:spChg>
        <pc:grpChg chg="add mod">
          <ac:chgData name="LÊ NGUYỄN THANH HOÀNG" userId="aa946aaa-c32a-47d0-9e25-d59061548b90" providerId="ADAL" clId="{5B3C21D0-0C83-403C-89D1-860CFB4CB2F5}" dt="2023-04-04T02:17:57.368" v="1182" actId="164"/>
          <ac:grpSpMkLst>
            <pc:docMk/>
            <pc:sldMk cId="64578072" sldId="322"/>
            <ac:grpSpMk id="3" creationId="{31FE0524-78F7-C61A-E466-67EEFC84661D}"/>
          </ac:grpSpMkLst>
        </pc:grpChg>
        <pc:grpChg chg="add mod">
          <ac:chgData name="LÊ NGUYỄN THANH HOÀNG" userId="aa946aaa-c32a-47d0-9e25-d59061548b90" providerId="ADAL" clId="{5B3C21D0-0C83-403C-89D1-860CFB4CB2F5}" dt="2023-04-04T02:17:56.135" v="1180" actId="571"/>
          <ac:grpSpMkLst>
            <pc:docMk/>
            <pc:sldMk cId="64578072" sldId="322"/>
            <ac:grpSpMk id="4" creationId="{0C0D5BEB-934E-1304-984E-830A8CB9CA35}"/>
          </ac:grpSpMkLst>
        </pc:grpChg>
        <pc:grpChg chg="mod">
          <ac:chgData name="LÊ NGUYỄN THANH HOÀNG" userId="aa946aaa-c32a-47d0-9e25-d59061548b90" providerId="ADAL" clId="{5B3C21D0-0C83-403C-89D1-860CFB4CB2F5}" dt="2023-04-04T02:17:56.135" v="1180" actId="571"/>
          <ac:grpSpMkLst>
            <pc:docMk/>
            <pc:sldMk cId="64578072" sldId="322"/>
            <ac:grpSpMk id="43" creationId="{2C7FC58E-6750-9FCD-AAA9-9820A84A92FC}"/>
          </ac:grpSpMkLst>
        </pc:grpChg>
        <pc:grpChg chg="mod">
          <ac:chgData name="LÊ NGUYỄN THANH HOÀNG" userId="aa946aaa-c32a-47d0-9e25-d59061548b90" providerId="ADAL" clId="{5B3C21D0-0C83-403C-89D1-860CFB4CB2F5}" dt="2023-04-04T02:18:09.561" v="1184" actId="1076"/>
          <ac:grpSpMkLst>
            <pc:docMk/>
            <pc:sldMk cId="64578072" sldId="322"/>
            <ac:grpSpMk id="146" creationId="{B7824CFE-E04F-1704-31ED-3B64BF4A8807}"/>
          </ac:grpSpMkLst>
        </pc:grpChg>
        <pc:grpChg chg="add mod">
          <ac:chgData name="LÊ NGUYỄN THANH HOÀNG" userId="aa946aaa-c32a-47d0-9e25-d59061548b90" providerId="ADAL" clId="{5B3C21D0-0C83-403C-89D1-860CFB4CB2F5}" dt="2023-04-04T02:17:55.724" v="1179" actId="571"/>
          <ac:grpSpMkLst>
            <pc:docMk/>
            <pc:sldMk cId="64578072" sldId="322"/>
            <ac:grpSpMk id="268" creationId="{35B24F17-A388-34A6-A493-07ADD1284F6C}"/>
          </ac:grpSpMkLst>
        </pc:grpChg>
        <pc:grpChg chg="mod">
          <ac:chgData name="LÊ NGUYỄN THANH HOÀNG" userId="aa946aaa-c32a-47d0-9e25-d59061548b90" providerId="ADAL" clId="{5B3C21D0-0C83-403C-89D1-860CFB4CB2F5}" dt="2023-04-04T02:17:55.724" v="1179" actId="571"/>
          <ac:grpSpMkLst>
            <pc:docMk/>
            <pc:sldMk cId="64578072" sldId="322"/>
            <ac:grpSpMk id="271" creationId="{825D5066-D4F3-302C-22C4-A7AC90A421C6}"/>
          </ac:grpSpMkLst>
        </pc:grpChg>
        <pc:grpChg chg="add mod">
          <ac:chgData name="LÊ NGUYỄN THANH HOÀNG" userId="aa946aaa-c32a-47d0-9e25-d59061548b90" providerId="ADAL" clId="{5B3C21D0-0C83-403C-89D1-860CFB4CB2F5}" dt="2023-04-04T02:17:55.472" v="1178" actId="571"/>
          <ac:grpSpMkLst>
            <pc:docMk/>
            <pc:sldMk cId="64578072" sldId="322"/>
            <ac:grpSpMk id="400" creationId="{FDBE22A6-F3C3-DE02-E5CA-30763DFDE5D7}"/>
          </ac:grpSpMkLst>
        </pc:grpChg>
        <pc:grpChg chg="mod">
          <ac:chgData name="LÊ NGUYỄN THANH HOÀNG" userId="aa946aaa-c32a-47d0-9e25-d59061548b90" providerId="ADAL" clId="{5B3C21D0-0C83-403C-89D1-860CFB4CB2F5}" dt="2023-04-04T02:17:55.472" v="1178" actId="571"/>
          <ac:grpSpMkLst>
            <pc:docMk/>
            <pc:sldMk cId="64578072" sldId="322"/>
            <ac:grpSpMk id="403" creationId="{F7BCDBB9-9B6F-7B76-0594-842E977A3533}"/>
          </ac:grpSpMkLst>
        </pc:grpChg>
        <pc:grpChg chg="add mod">
          <ac:chgData name="LÊ NGUYỄN THANH HOÀNG" userId="aa946aaa-c32a-47d0-9e25-d59061548b90" providerId="ADAL" clId="{5B3C21D0-0C83-403C-89D1-860CFB4CB2F5}" dt="2023-04-04T02:17:55.009" v="1177" actId="571"/>
          <ac:grpSpMkLst>
            <pc:docMk/>
            <pc:sldMk cId="64578072" sldId="322"/>
            <ac:grpSpMk id="532" creationId="{23A91BBA-90A9-4F08-5C45-86D4BB7853A8}"/>
          </ac:grpSpMkLst>
        </pc:grpChg>
        <pc:grpChg chg="mod">
          <ac:chgData name="LÊ NGUYỄN THANH HOÀNG" userId="aa946aaa-c32a-47d0-9e25-d59061548b90" providerId="ADAL" clId="{5B3C21D0-0C83-403C-89D1-860CFB4CB2F5}" dt="2023-04-04T02:17:55.009" v="1177" actId="571"/>
          <ac:grpSpMkLst>
            <pc:docMk/>
            <pc:sldMk cId="64578072" sldId="322"/>
            <ac:grpSpMk id="535" creationId="{4DEE2134-856D-733F-8B89-7BBBE1D97405}"/>
          </ac:grpSpMkLst>
        </pc:grpChg>
        <pc:grpChg chg="add mod">
          <ac:chgData name="LÊ NGUYỄN THANH HOÀNG" userId="aa946aaa-c32a-47d0-9e25-d59061548b90" providerId="ADAL" clId="{5B3C21D0-0C83-403C-89D1-860CFB4CB2F5}" dt="2023-04-04T02:18:29.295" v="1186" actId="1076"/>
          <ac:grpSpMkLst>
            <pc:docMk/>
            <pc:sldMk cId="64578072" sldId="322"/>
            <ac:grpSpMk id="666" creationId="{CE78CF75-151E-D759-6F15-D4C42AC007AF}"/>
          </ac:grpSpMkLst>
        </pc:grpChg>
        <pc:grpChg chg="add mod">
          <ac:chgData name="LÊ NGUYỄN THANH HOÀNG" userId="aa946aaa-c32a-47d0-9e25-d59061548b90" providerId="ADAL" clId="{5B3C21D0-0C83-403C-89D1-860CFB4CB2F5}" dt="2023-04-04T02:18:32.660" v="1187" actId="571"/>
          <ac:grpSpMkLst>
            <pc:docMk/>
            <pc:sldMk cId="64578072" sldId="322"/>
            <ac:grpSpMk id="797" creationId="{0D8E4A37-6F23-D1DD-46CD-15A36A0F9E55}"/>
          </ac:grpSpMkLst>
        </pc:grpChg>
        <pc:grpChg chg="add mod">
          <ac:chgData name="LÊ NGUYỄN THANH HOÀNG" userId="aa946aaa-c32a-47d0-9e25-d59061548b90" providerId="ADAL" clId="{5B3C21D0-0C83-403C-89D1-860CFB4CB2F5}" dt="2023-04-04T02:18:37.871" v="1188" actId="571"/>
          <ac:grpSpMkLst>
            <pc:docMk/>
            <pc:sldMk cId="64578072" sldId="322"/>
            <ac:grpSpMk id="928" creationId="{91E9F1D2-C9A3-AA1E-DD15-D4E6C0478CFD}"/>
          </ac:grpSpMkLst>
        </pc:grpChg>
        <pc:grpChg chg="add mod">
          <ac:chgData name="LÊ NGUYỄN THANH HOÀNG" userId="aa946aaa-c32a-47d0-9e25-d59061548b90" providerId="ADAL" clId="{5B3C21D0-0C83-403C-89D1-860CFB4CB2F5}" dt="2023-04-04T02:18:45.280" v="1189" actId="571"/>
          <ac:grpSpMkLst>
            <pc:docMk/>
            <pc:sldMk cId="64578072" sldId="322"/>
            <ac:grpSpMk id="1059" creationId="{47A1ED70-2915-3BE6-6625-776E2D636002}"/>
          </ac:grpSpMkLst>
        </pc:grpChg>
        <pc:picChg chg="add del mod">
          <ac:chgData name="LÊ NGUYỄN THANH HOÀNG" userId="aa946aaa-c32a-47d0-9e25-d59061548b90" providerId="ADAL" clId="{5B3C21D0-0C83-403C-89D1-860CFB4CB2F5}" dt="2023-04-09T14:11:45.910" v="5981"/>
          <ac:picMkLst>
            <pc:docMk/>
            <pc:sldMk cId="64578072" sldId="322"/>
            <ac:picMk id="4" creationId="{5D576BF1-E85C-8F37-2983-41F78C1F8A5F}"/>
          </ac:picMkLst>
        </pc:picChg>
        <pc:picChg chg="add del mod">
          <ac:chgData name="LÊ NGUYỄN THANH HOÀNG" userId="aa946aaa-c32a-47d0-9e25-d59061548b90" providerId="ADAL" clId="{5B3C21D0-0C83-403C-89D1-860CFB4CB2F5}" dt="2023-04-09T14:11:45.910" v="5981"/>
          <ac:picMkLst>
            <pc:docMk/>
            <pc:sldMk cId="64578072" sldId="322"/>
            <ac:picMk id="41" creationId="{7F887B10-05CE-E25A-F073-CA46C8FE9D72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09.556" v="342" actId="47"/>
        <pc:sldMkLst>
          <pc:docMk/>
          <pc:sldMk cId="3493203149" sldId="322"/>
        </pc:sldMkLst>
      </pc:sldChg>
      <pc:sldChg chg="addSp delSp modSp add mod delAnim modAnim">
        <pc:chgData name="LÊ NGUYỄN THANH HOÀNG" userId="aa946aaa-c32a-47d0-9e25-d59061548b90" providerId="ADAL" clId="{5B3C21D0-0C83-403C-89D1-860CFB4CB2F5}" dt="2023-04-04T06:51:48.111" v="3405" actId="14826"/>
        <pc:sldMkLst>
          <pc:docMk/>
          <pc:sldMk cId="888345564" sldId="323"/>
        </pc:sldMkLst>
        <pc:spChg chg="del">
          <ac:chgData name="LÊ NGUYỄN THANH HOÀNG" userId="aa946aaa-c32a-47d0-9e25-d59061548b90" providerId="ADAL" clId="{5B3C21D0-0C83-403C-89D1-860CFB4CB2F5}" dt="2023-04-04T04:21:47.999" v="1330" actId="478"/>
          <ac:spMkLst>
            <pc:docMk/>
            <pc:sldMk cId="888345564" sldId="323"/>
            <ac:spMk id="8" creationId="{673288A8-2E84-3B3F-0B04-0E9DB9143832}"/>
          </ac:spMkLst>
        </pc:spChg>
        <pc:spChg chg="del">
          <ac:chgData name="LÊ NGUYỄN THANH HOÀNG" userId="aa946aaa-c32a-47d0-9e25-d59061548b90" providerId="ADAL" clId="{5B3C21D0-0C83-403C-89D1-860CFB4CB2F5}" dt="2023-04-04T04:21:47.132" v="1329" actId="478"/>
          <ac:spMkLst>
            <pc:docMk/>
            <pc:sldMk cId="888345564" sldId="323"/>
            <ac:spMk id="9" creationId="{E169A67E-28B3-ED16-65B5-3CE381AF77F4}"/>
          </ac:spMkLst>
        </pc:spChg>
        <pc:picChg chg="add mod">
          <ac:chgData name="LÊ NGUYỄN THANH HOÀNG" userId="aa946aaa-c32a-47d0-9e25-d59061548b90" providerId="ADAL" clId="{5B3C21D0-0C83-403C-89D1-860CFB4CB2F5}" dt="2023-04-04T04:22:17.384" v="1334" actId="1076"/>
          <ac:picMkLst>
            <pc:docMk/>
            <pc:sldMk cId="888345564" sldId="323"/>
            <ac:picMk id="3" creationId="{7533925D-2C5F-E117-553F-5DB19A0F69C6}"/>
          </ac:picMkLst>
        </pc:picChg>
        <pc:picChg chg="mod">
          <ac:chgData name="LÊ NGUYỄN THANH HOÀNG" userId="aa946aaa-c32a-47d0-9e25-d59061548b90" providerId="ADAL" clId="{5B3C21D0-0C83-403C-89D1-860CFB4CB2F5}" dt="2023-04-04T06:51:48.111" v="3405" actId="14826"/>
          <ac:picMkLst>
            <pc:docMk/>
            <pc:sldMk cId="888345564" sldId="323"/>
            <ac:picMk id="7" creationId="{6D0E1AA5-676D-3A8C-71A9-6339201E0D39}"/>
          </ac:picMkLst>
        </pc:picChg>
        <pc:picChg chg="del">
          <ac:chgData name="LÊ NGUYỄN THANH HOÀNG" userId="aa946aaa-c32a-47d0-9e25-d59061548b90" providerId="ADAL" clId="{5B3C21D0-0C83-403C-89D1-860CFB4CB2F5}" dt="2023-04-04T04:21:45.509" v="1328" actId="478"/>
          <ac:picMkLst>
            <pc:docMk/>
            <pc:sldMk cId="888345564" sldId="323"/>
            <ac:picMk id="11" creationId="{A7D94DEA-FA42-38F1-5FF6-125B10DE01DB}"/>
          </ac:picMkLst>
        </pc:picChg>
        <pc:cxnChg chg="del">
          <ac:chgData name="LÊ NGUYỄN THANH HOÀNG" userId="aa946aaa-c32a-47d0-9e25-d59061548b90" providerId="ADAL" clId="{5B3C21D0-0C83-403C-89D1-860CFB4CB2F5}" dt="2023-04-04T04:21:45.509" v="1328" actId="478"/>
          <ac:cxnSpMkLst>
            <pc:docMk/>
            <pc:sldMk cId="888345564" sldId="323"/>
            <ac:cxnSpMk id="13" creationId="{8563A934-F242-CE4B-D9E1-3E8B3395265B}"/>
          </ac:cxnSpMkLst>
        </pc:cxnChg>
        <pc:cxnChg chg="del">
          <ac:chgData name="LÊ NGUYỄN THANH HOÀNG" userId="aa946aaa-c32a-47d0-9e25-d59061548b90" providerId="ADAL" clId="{5B3C21D0-0C83-403C-89D1-860CFB4CB2F5}" dt="2023-04-04T04:21:45.509" v="1328" actId="478"/>
          <ac:cxnSpMkLst>
            <pc:docMk/>
            <pc:sldMk cId="888345564" sldId="323"/>
            <ac:cxnSpMk id="16" creationId="{6BEFE6E7-ACAD-C963-CD11-33BA53FC5156}"/>
          </ac:cxnSpMkLst>
        </pc:cxnChg>
      </pc:sldChg>
      <pc:sldChg chg="del">
        <pc:chgData name="LÊ NGUYỄN THANH HOÀNG" userId="aa946aaa-c32a-47d0-9e25-d59061548b90" providerId="ADAL" clId="{5B3C21D0-0C83-403C-89D1-860CFB4CB2F5}" dt="2023-04-03T13:21:10.107" v="343" actId="47"/>
        <pc:sldMkLst>
          <pc:docMk/>
          <pc:sldMk cId="2145877855" sldId="323"/>
        </pc:sldMkLst>
      </pc:sldChg>
      <pc:sldChg chg="addSp modSp add mod ord">
        <pc:chgData name="LÊ NGUYỄN THANH HOÀNG" userId="aa946aaa-c32a-47d0-9e25-d59061548b90" providerId="ADAL" clId="{5B3C21D0-0C83-403C-89D1-860CFB4CB2F5}" dt="2023-04-09T14:12:11.347" v="5996" actId="1076"/>
        <pc:sldMkLst>
          <pc:docMk/>
          <pc:sldMk cId="609135976" sldId="324"/>
        </pc:sldMkLst>
        <pc:spChg chg="mod">
          <ac:chgData name="LÊ NGUYỄN THANH HOÀNG" userId="aa946aaa-c32a-47d0-9e25-d59061548b90" providerId="ADAL" clId="{5B3C21D0-0C83-403C-89D1-860CFB4CB2F5}" dt="2023-04-04T05:34:56.213" v="1442" actId="207"/>
          <ac:spMkLst>
            <pc:docMk/>
            <pc:sldMk cId="609135976" sldId="324"/>
            <ac:spMk id="104" creationId="{14995C31-3924-9FA4-F654-AEB8FF675D3F}"/>
          </ac:spMkLst>
        </pc:spChg>
        <pc:picChg chg="add mod">
          <ac:chgData name="LÊ NGUYỄN THANH HOÀNG" userId="aa946aaa-c32a-47d0-9e25-d59061548b90" providerId="ADAL" clId="{5B3C21D0-0C83-403C-89D1-860CFB4CB2F5}" dt="2023-04-09T14:12:11.347" v="5996" actId="1076"/>
          <ac:picMkLst>
            <pc:docMk/>
            <pc:sldMk cId="609135976" sldId="324"/>
            <ac:picMk id="3" creationId="{410E18DF-C586-6923-AF48-B92AA63B0018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10.874" v="344" actId="47"/>
        <pc:sldMkLst>
          <pc:docMk/>
          <pc:sldMk cId="3215134088" sldId="324"/>
        </pc:sldMkLst>
      </pc:sldChg>
      <pc:sldChg chg="addSp delSp modSp add del mod">
        <pc:chgData name="LÊ NGUYỄN THANH HOÀNG" userId="aa946aaa-c32a-47d0-9e25-d59061548b90" providerId="ADAL" clId="{5B3C21D0-0C83-403C-89D1-860CFB4CB2F5}" dt="2023-04-04T06:08:20.600" v="1978" actId="47"/>
        <pc:sldMkLst>
          <pc:docMk/>
          <pc:sldMk cId="517385466" sldId="325"/>
        </pc:sldMkLst>
        <pc:spChg chg="add mod">
          <ac:chgData name="LÊ NGUYỄN THANH HOÀNG" userId="aa946aaa-c32a-47d0-9e25-d59061548b90" providerId="ADAL" clId="{5B3C21D0-0C83-403C-89D1-860CFB4CB2F5}" dt="2023-04-04T06:06:46.657" v="1971"/>
          <ac:spMkLst>
            <pc:docMk/>
            <pc:sldMk cId="517385466" sldId="325"/>
            <ac:spMk id="2" creationId="{A28F496C-7E90-B786-E33A-3DA3DB0812C6}"/>
          </ac:spMkLst>
        </pc:spChg>
        <pc:picChg chg="add del">
          <ac:chgData name="LÊ NGUYỄN THANH HOÀNG" userId="aa946aaa-c32a-47d0-9e25-d59061548b90" providerId="ADAL" clId="{5B3C21D0-0C83-403C-89D1-860CFB4CB2F5}" dt="2023-04-04T06:08:17.822" v="1976" actId="22"/>
          <ac:picMkLst>
            <pc:docMk/>
            <pc:sldMk cId="517385466" sldId="325"/>
            <ac:picMk id="4" creationId="{56E963DB-0A50-53BB-7004-8D6B60867C84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11.739" v="346" actId="47"/>
        <pc:sldMkLst>
          <pc:docMk/>
          <pc:sldMk cId="1259476126" sldId="325"/>
        </pc:sldMkLst>
      </pc:sldChg>
      <pc:sldChg chg="del">
        <pc:chgData name="LÊ NGUYỄN THANH HOÀNG" userId="aa946aaa-c32a-47d0-9e25-d59061548b90" providerId="ADAL" clId="{5B3C21D0-0C83-403C-89D1-860CFB4CB2F5}" dt="2023-04-03T13:21:12.200" v="347" actId="47"/>
        <pc:sldMkLst>
          <pc:docMk/>
          <pc:sldMk cId="827902957" sldId="326"/>
        </pc:sldMkLst>
      </pc:sldChg>
      <pc:sldChg chg="addSp delSp modSp add mod delAnim modAnim modNotesTx">
        <pc:chgData name="LÊ NGUYỄN THANH HOÀNG" userId="aa946aaa-c32a-47d0-9e25-d59061548b90" providerId="ADAL" clId="{5B3C21D0-0C83-403C-89D1-860CFB4CB2F5}" dt="2023-04-04T08:12:15.863" v="5246" actId="20577"/>
        <pc:sldMkLst>
          <pc:docMk/>
          <pc:sldMk cId="1704646172" sldId="326"/>
        </pc:sldMkLst>
        <pc:spChg chg="add mod">
          <ac:chgData name="LÊ NGUYỄN THANH HOÀNG" userId="aa946aaa-c32a-47d0-9e25-d59061548b90" providerId="ADAL" clId="{5B3C21D0-0C83-403C-89D1-860CFB4CB2F5}" dt="2023-04-04T06:13:18.889" v="2355" actId="207"/>
          <ac:spMkLst>
            <pc:docMk/>
            <pc:sldMk cId="1704646172" sldId="326"/>
            <ac:spMk id="3" creationId="{9F55B0D2-A32B-F2AB-D1B5-48B160B2F601}"/>
          </ac:spMkLst>
        </pc:spChg>
        <pc:spChg chg="mod">
          <ac:chgData name="LÊ NGUYỄN THANH HOÀNG" userId="aa946aaa-c32a-47d0-9e25-d59061548b90" providerId="ADAL" clId="{5B3C21D0-0C83-403C-89D1-860CFB4CB2F5}" dt="2023-04-04T06:11:16.609" v="2141" actId="20577"/>
          <ac:spMkLst>
            <pc:docMk/>
            <pc:sldMk cId="1704646172" sldId="326"/>
            <ac:spMk id="5" creationId="{489718C9-C785-D5AC-343E-523AFB048C1F}"/>
          </ac:spMkLst>
        </pc:spChg>
        <pc:spChg chg="del">
          <ac:chgData name="LÊ NGUYỄN THANH HOÀNG" userId="aa946aaa-c32a-47d0-9e25-d59061548b90" providerId="ADAL" clId="{5B3C21D0-0C83-403C-89D1-860CFB4CB2F5}" dt="2023-04-04T06:08:47.796" v="1980" actId="478"/>
          <ac:spMkLst>
            <pc:docMk/>
            <pc:sldMk cId="1704646172" sldId="326"/>
            <ac:spMk id="6" creationId="{158F9541-9AF1-B637-2875-CB307E5CAF58}"/>
          </ac:spMkLst>
        </pc:spChg>
        <pc:spChg chg="del">
          <ac:chgData name="LÊ NGUYỄN THANH HOÀNG" userId="aa946aaa-c32a-47d0-9e25-d59061548b90" providerId="ADAL" clId="{5B3C21D0-0C83-403C-89D1-860CFB4CB2F5}" dt="2023-04-04T06:08:47.796" v="1980" actId="478"/>
          <ac:spMkLst>
            <pc:docMk/>
            <pc:sldMk cId="1704646172" sldId="326"/>
            <ac:spMk id="7" creationId="{08D126D6-63DD-CFC7-F649-FDAAA0933034}"/>
          </ac:spMkLst>
        </pc:spChg>
        <pc:spChg chg="del">
          <ac:chgData name="LÊ NGUYỄN THANH HOÀNG" userId="aa946aaa-c32a-47d0-9e25-d59061548b90" providerId="ADAL" clId="{5B3C21D0-0C83-403C-89D1-860CFB4CB2F5}" dt="2023-04-04T06:08:47.796" v="1980" actId="478"/>
          <ac:spMkLst>
            <pc:docMk/>
            <pc:sldMk cId="1704646172" sldId="326"/>
            <ac:spMk id="8" creationId="{1B7B8D4A-A4A9-B59E-A5D2-C0425D1114EA}"/>
          </ac:spMkLst>
        </pc:spChg>
        <pc:picChg chg="mod">
          <ac:chgData name="LÊ NGUYỄN THANH HOÀNG" userId="aa946aaa-c32a-47d0-9e25-d59061548b90" providerId="ADAL" clId="{5B3C21D0-0C83-403C-89D1-860CFB4CB2F5}" dt="2023-04-04T06:08:24.386" v="1979" actId="14826"/>
          <ac:picMkLst>
            <pc:docMk/>
            <pc:sldMk cId="1704646172" sldId="326"/>
            <ac:picMk id="4" creationId="{BA4EF788-9229-966D-4FEF-64D48D78C54D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13.704" v="350" actId="47"/>
        <pc:sldMkLst>
          <pc:docMk/>
          <pc:sldMk cId="2053915710" sldId="327"/>
        </pc:sldMkLst>
      </pc:sldChg>
      <pc:sldChg chg="delSp modSp add mod modNotesTx">
        <pc:chgData name="LÊ NGUYỄN THANH HOÀNG" userId="aa946aaa-c32a-47d0-9e25-d59061548b90" providerId="ADAL" clId="{5B3C21D0-0C83-403C-89D1-860CFB4CB2F5}" dt="2023-04-04T08:13:32.850" v="5323" actId="20577"/>
        <pc:sldMkLst>
          <pc:docMk/>
          <pc:sldMk cId="3987348530" sldId="327"/>
        </pc:sldMkLst>
        <pc:spChg chg="del mod">
          <ac:chgData name="LÊ NGUYỄN THANH HOÀNG" userId="aa946aaa-c32a-47d0-9e25-d59061548b90" providerId="ADAL" clId="{5B3C21D0-0C83-403C-89D1-860CFB4CB2F5}" dt="2023-04-04T06:15:34.787" v="2852" actId="478"/>
          <ac:spMkLst>
            <pc:docMk/>
            <pc:sldMk cId="3987348530" sldId="327"/>
            <ac:spMk id="3" creationId="{9F55B0D2-A32B-F2AB-D1B5-48B160B2F601}"/>
          </ac:spMkLst>
        </pc:spChg>
        <pc:spChg chg="mod">
          <ac:chgData name="LÊ NGUYỄN THANH HOÀNG" userId="aa946aaa-c32a-47d0-9e25-d59061548b90" providerId="ADAL" clId="{5B3C21D0-0C83-403C-89D1-860CFB4CB2F5}" dt="2023-04-04T06:15:45.995" v="2854" actId="207"/>
          <ac:spMkLst>
            <pc:docMk/>
            <pc:sldMk cId="3987348530" sldId="327"/>
            <ac:spMk id="5" creationId="{489718C9-C785-D5AC-343E-523AFB048C1F}"/>
          </ac:spMkLst>
        </pc:spChg>
        <pc:picChg chg="mod">
          <ac:chgData name="LÊ NGUYỄN THANH HOÀNG" userId="aa946aaa-c32a-47d0-9e25-d59061548b90" providerId="ADAL" clId="{5B3C21D0-0C83-403C-89D1-860CFB4CB2F5}" dt="2023-04-04T06:14:12.838" v="2357" actId="14826"/>
          <ac:picMkLst>
            <pc:docMk/>
            <pc:sldMk cId="3987348530" sldId="327"/>
            <ac:picMk id="4" creationId="{BA4EF788-9229-966D-4FEF-64D48D78C54D}"/>
          </ac:picMkLst>
        </pc:picChg>
      </pc:sldChg>
      <pc:sldChg chg="modSp add mod modNotesTx">
        <pc:chgData name="LÊ NGUYỄN THANH HOÀNG" userId="aa946aaa-c32a-47d0-9e25-d59061548b90" providerId="ADAL" clId="{5B3C21D0-0C83-403C-89D1-860CFB4CB2F5}" dt="2023-04-04T08:15:26.402" v="5556" actId="20577"/>
        <pc:sldMkLst>
          <pc:docMk/>
          <pc:sldMk cId="3787654562" sldId="328"/>
        </pc:sldMkLst>
        <pc:picChg chg="mod">
          <ac:chgData name="LÊ NGUYỄN THANH HOÀNG" userId="aa946aaa-c32a-47d0-9e25-d59061548b90" providerId="ADAL" clId="{5B3C21D0-0C83-403C-89D1-860CFB4CB2F5}" dt="2023-04-04T06:25:53.185" v="2862" actId="14826"/>
          <ac:picMkLst>
            <pc:docMk/>
            <pc:sldMk cId="3787654562" sldId="328"/>
            <ac:picMk id="4" creationId="{BA4EF788-9229-966D-4FEF-64D48D78C54D}"/>
          </ac:picMkLst>
        </pc:picChg>
      </pc:sldChg>
      <pc:sldChg chg="del">
        <pc:chgData name="LÊ NGUYỄN THANH HOÀNG" userId="aa946aaa-c32a-47d0-9e25-d59061548b90" providerId="ADAL" clId="{5B3C21D0-0C83-403C-89D1-860CFB4CB2F5}" dt="2023-04-03T13:21:13.925" v="352" actId="47"/>
        <pc:sldMkLst>
          <pc:docMk/>
          <pc:sldMk cId="3859952025" sldId="328"/>
        </pc:sldMkLst>
      </pc:sldChg>
      <pc:sldChg chg="modSp add mod modNotesTx">
        <pc:chgData name="LÊ NGUYỄN THANH HOÀNG" userId="aa946aaa-c32a-47d0-9e25-d59061548b90" providerId="ADAL" clId="{5B3C21D0-0C83-403C-89D1-860CFB4CB2F5}" dt="2023-04-04T08:19:20.407" v="5878" actId="20577"/>
        <pc:sldMkLst>
          <pc:docMk/>
          <pc:sldMk cId="3750950290" sldId="329"/>
        </pc:sldMkLst>
        <pc:spChg chg="mod">
          <ac:chgData name="LÊ NGUYỄN THANH HOÀNG" userId="aa946aaa-c32a-47d0-9e25-d59061548b90" providerId="ADAL" clId="{5B3C21D0-0C83-403C-89D1-860CFB4CB2F5}" dt="2023-04-04T06:29:52.432" v="3011" actId="20577"/>
          <ac:spMkLst>
            <pc:docMk/>
            <pc:sldMk cId="3750950290" sldId="329"/>
            <ac:spMk id="5" creationId="{489718C9-C785-D5AC-343E-523AFB048C1F}"/>
          </ac:spMkLst>
        </pc:spChg>
      </pc:sldChg>
      <pc:sldChg chg="del">
        <pc:chgData name="LÊ NGUYỄN THANH HOÀNG" userId="aa946aaa-c32a-47d0-9e25-d59061548b90" providerId="ADAL" clId="{5B3C21D0-0C83-403C-89D1-860CFB4CB2F5}" dt="2023-04-03T13:21:14.072" v="353" actId="47"/>
        <pc:sldMkLst>
          <pc:docMk/>
          <pc:sldMk cId="4169118751" sldId="329"/>
        </pc:sldMkLst>
      </pc:sldChg>
      <pc:sldChg chg="del">
        <pc:chgData name="LÊ NGUYỄN THANH HOÀNG" userId="aa946aaa-c32a-47d0-9e25-d59061548b90" providerId="ADAL" clId="{5B3C21D0-0C83-403C-89D1-860CFB4CB2F5}" dt="2023-04-03T13:21:14.618" v="356" actId="47"/>
        <pc:sldMkLst>
          <pc:docMk/>
          <pc:sldMk cId="887314381" sldId="330"/>
        </pc:sldMkLst>
      </pc:sldChg>
      <pc:sldChg chg="addSp delSp modSp add mod modNotesTx">
        <pc:chgData name="LÊ NGUYỄN THANH HOÀNG" userId="aa946aaa-c32a-47d0-9e25-d59061548b90" providerId="ADAL" clId="{5B3C21D0-0C83-403C-89D1-860CFB4CB2F5}" dt="2023-04-04T08:19:32.974" v="5879"/>
        <pc:sldMkLst>
          <pc:docMk/>
          <pc:sldMk cId="1389272190" sldId="330"/>
        </pc:sldMkLst>
        <pc:picChg chg="del mod">
          <ac:chgData name="LÊ NGUYỄN THANH HOÀNG" userId="aa946aaa-c32a-47d0-9e25-d59061548b90" providerId="ADAL" clId="{5B3C21D0-0C83-403C-89D1-860CFB4CB2F5}" dt="2023-04-04T06:30:45.558" v="3022" actId="478"/>
          <ac:picMkLst>
            <pc:docMk/>
            <pc:sldMk cId="1389272190" sldId="330"/>
            <ac:picMk id="4" creationId="{BA4EF788-9229-966D-4FEF-64D48D78C54D}"/>
          </ac:picMkLst>
        </pc:picChg>
        <pc:picChg chg="add mod">
          <ac:chgData name="LÊ NGUYỄN THANH HOÀNG" userId="aa946aaa-c32a-47d0-9e25-d59061548b90" providerId="ADAL" clId="{5B3C21D0-0C83-403C-89D1-860CFB4CB2F5}" dt="2023-04-04T06:30:48.042" v="3023" actId="1076"/>
          <ac:picMkLst>
            <pc:docMk/>
            <pc:sldMk cId="1389272190" sldId="330"/>
            <ac:picMk id="6" creationId="{2FB5DDCB-7224-FBAA-B880-D2429D2AB8B4}"/>
          </ac:picMkLst>
        </pc:picChg>
      </pc:sldChg>
      <pc:sldChg chg="add del">
        <pc:chgData name="LÊ NGUYỄN THANH HOÀNG" userId="aa946aaa-c32a-47d0-9e25-d59061548b90" providerId="ADAL" clId="{5B3C21D0-0C83-403C-89D1-860CFB4CB2F5}" dt="2023-04-04T06:30:12.543" v="3014" actId="47"/>
        <pc:sldMkLst>
          <pc:docMk/>
          <pc:sldMk cId="2894732993" sldId="331"/>
        </pc:sldMkLst>
      </pc:sldChg>
      <pc:sldChg chg="modSp add mod modNotesTx">
        <pc:chgData name="LÊ NGUYỄN THANH HOÀNG" userId="aa946aaa-c32a-47d0-9e25-d59061548b90" providerId="ADAL" clId="{5B3C21D0-0C83-403C-89D1-860CFB4CB2F5}" dt="2023-04-04T08:21:50.689" v="5969" actId="20577"/>
        <pc:sldMkLst>
          <pc:docMk/>
          <pc:sldMk cId="3174054113" sldId="331"/>
        </pc:sldMkLst>
        <pc:spChg chg="mod">
          <ac:chgData name="LÊ NGUYỄN THANH HOÀNG" userId="aa946aaa-c32a-47d0-9e25-d59061548b90" providerId="ADAL" clId="{5B3C21D0-0C83-403C-89D1-860CFB4CB2F5}" dt="2023-04-04T06:33:35.198" v="3136" actId="1076"/>
          <ac:spMkLst>
            <pc:docMk/>
            <pc:sldMk cId="3174054113" sldId="331"/>
            <ac:spMk id="5" creationId="{489718C9-C785-D5AC-343E-523AFB048C1F}"/>
          </ac:spMkLst>
        </pc:spChg>
      </pc:sldChg>
      <pc:sldChg chg="del">
        <pc:chgData name="LÊ NGUYỄN THANH HOÀNG" userId="aa946aaa-c32a-47d0-9e25-d59061548b90" providerId="ADAL" clId="{5B3C21D0-0C83-403C-89D1-860CFB4CB2F5}" dt="2023-04-03T13:21:14.804" v="357" actId="47"/>
        <pc:sldMkLst>
          <pc:docMk/>
          <pc:sldMk cId="3682517078" sldId="331"/>
        </pc:sldMkLst>
      </pc:sldChg>
      <pc:sldChg chg="del">
        <pc:chgData name="LÊ NGUYỄN THANH HOÀNG" userId="aa946aaa-c32a-47d0-9e25-d59061548b90" providerId="ADAL" clId="{5B3C21D0-0C83-403C-89D1-860CFB4CB2F5}" dt="2023-04-03T13:21:18.097" v="372" actId="47"/>
        <pc:sldMkLst>
          <pc:docMk/>
          <pc:sldMk cId="1169746696" sldId="332"/>
        </pc:sldMkLst>
      </pc:sldChg>
      <pc:sldChg chg="addSp modSp add mod">
        <pc:chgData name="LÊ NGUYỄN THANH HOÀNG" userId="aa946aaa-c32a-47d0-9e25-d59061548b90" providerId="ADAL" clId="{5B3C21D0-0C83-403C-89D1-860CFB4CB2F5}" dt="2023-04-04T06:37:17.291" v="3222" actId="1076"/>
        <pc:sldMkLst>
          <pc:docMk/>
          <pc:sldMk cId="3826805371" sldId="332"/>
        </pc:sldMkLst>
        <pc:spChg chg="mod">
          <ac:chgData name="LÊ NGUYỄN THANH HOÀNG" userId="aa946aaa-c32a-47d0-9e25-d59061548b90" providerId="ADAL" clId="{5B3C21D0-0C83-403C-89D1-860CFB4CB2F5}" dt="2023-04-04T06:37:14.447" v="3221" actId="1076"/>
          <ac:spMkLst>
            <pc:docMk/>
            <pc:sldMk cId="3826805371" sldId="332"/>
            <ac:spMk id="5" creationId="{489718C9-C785-D5AC-343E-523AFB048C1F}"/>
          </ac:spMkLst>
        </pc:spChg>
        <pc:picChg chg="add mod">
          <ac:chgData name="LÊ NGUYỄN THANH HOÀNG" userId="aa946aaa-c32a-47d0-9e25-d59061548b90" providerId="ADAL" clId="{5B3C21D0-0C83-403C-89D1-860CFB4CB2F5}" dt="2023-04-04T06:37:06.176" v="3217" actId="1076"/>
          <ac:picMkLst>
            <pc:docMk/>
            <pc:sldMk cId="3826805371" sldId="332"/>
            <ac:picMk id="3" creationId="{DD229536-A108-5984-453E-451172550CBA}"/>
          </ac:picMkLst>
        </pc:picChg>
        <pc:picChg chg="mod">
          <ac:chgData name="LÊ NGUYỄN THANH HOÀNG" userId="aa946aaa-c32a-47d0-9e25-d59061548b90" providerId="ADAL" clId="{5B3C21D0-0C83-403C-89D1-860CFB4CB2F5}" dt="2023-04-04T06:37:17.291" v="3222" actId="1076"/>
          <ac:picMkLst>
            <pc:docMk/>
            <pc:sldMk cId="3826805371" sldId="332"/>
            <ac:picMk id="4" creationId="{BA4EF788-9229-966D-4FEF-64D48D78C54D}"/>
          </ac:picMkLst>
        </pc:picChg>
      </pc:sldChg>
      <pc:sldChg chg="modSp add mod">
        <pc:chgData name="LÊ NGUYỄN THANH HOÀNG" userId="aa946aaa-c32a-47d0-9e25-d59061548b90" providerId="ADAL" clId="{5B3C21D0-0C83-403C-89D1-860CFB4CB2F5}" dt="2023-04-04T06:38:52.053" v="3226" actId="1076"/>
        <pc:sldMkLst>
          <pc:docMk/>
          <pc:sldMk cId="880760323" sldId="333"/>
        </pc:sldMkLst>
        <pc:picChg chg="mod">
          <ac:chgData name="LÊ NGUYỄN THANH HOÀNG" userId="aa946aaa-c32a-47d0-9e25-d59061548b90" providerId="ADAL" clId="{5B3C21D0-0C83-403C-89D1-860CFB4CB2F5}" dt="2023-04-04T06:38:52.053" v="3226" actId="1076"/>
          <ac:picMkLst>
            <pc:docMk/>
            <pc:sldMk cId="880760323" sldId="333"/>
            <ac:picMk id="4" creationId="{BA4EF788-9229-966D-4FEF-64D48D78C54D}"/>
          </ac:picMkLst>
        </pc:picChg>
      </pc:sldChg>
      <pc:sldChg chg="addSp delSp modSp add mod">
        <pc:chgData name="LÊ NGUYỄN THANH HOÀNG" userId="aa946aaa-c32a-47d0-9e25-d59061548b90" providerId="ADAL" clId="{5B3C21D0-0C83-403C-89D1-860CFB4CB2F5}" dt="2023-04-04T06:40:55.242" v="3400" actId="1076"/>
        <pc:sldMkLst>
          <pc:docMk/>
          <pc:sldMk cId="1959716870" sldId="334"/>
        </pc:sldMkLst>
        <pc:spChg chg="del">
          <ac:chgData name="LÊ NGUYỄN THANH HOÀNG" userId="aa946aaa-c32a-47d0-9e25-d59061548b90" providerId="ADAL" clId="{5B3C21D0-0C83-403C-89D1-860CFB4CB2F5}" dt="2023-04-04T06:39:48.954" v="3229" actId="478"/>
          <ac:spMkLst>
            <pc:docMk/>
            <pc:sldMk cId="1959716870" sldId="334"/>
            <ac:spMk id="5" creationId="{489718C9-C785-D5AC-343E-523AFB048C1F}"/>
          </ac:spMkLst>
        </pc:spChg>
        <pc:spChg chg="add mod">
          <ac:chgData name="LÊ NGUYỄN THANH HOÀNG" userId="aa946aaa-c32a-47d0-9e25-d59061548b90" providerId="ADAL" clId="{5B3C21D0-0C83-403C-89D1-860CFB4CB2F5}" dt="2023-04-04T06:40:55.242" v="3400" actId="1076"/>
          <ac:spMkLst>
            <pc:docMk/>
            <pc:sldMk cId="1959716870" sldId="334"/>
            <ac:spMk id="6" creationId="{9F8EABE4-B8C4-5870-E1E0-1880E7BCE8D2}"/>
          </ac:spMkLst>
        </pc:spChg>
        <pc:picChg chg="mod">
          <ac:chgData name="LÊ NGUYỄN THANH HOÀNG" userId="aa946aaa-c32a-47d0-9e25-d59061548b90" providerId="ADAL" clId="{5B3C21D0-0C83-403C-89D1-860CFB4CB2F5}" dt="2023-04-04T06:40:11.861" v="3231" actId="1076"/>
          <ac:picMkLst>
            <pc:docMk/>
            <pc:sldMk cId="1959716870" sldId="334"/>
            <ac:picMk id="3" creationId="{DD229536-A108-5984-453E-451172550CBA}"/>
          </ac:picMkLst>
        </pc:picChg>
        <pc:picChg chg="del">
          <ac:chgData name="LÊ NGUYỄN THANH HOÀNG" userId="aa946aaa-c32a-47d0-9e25-d59061548b90" providerId="ADAL" clId="{5B3C21D0-0C83-403C-89D1-860CFB4CB2F5}" dt="2023-04-04T06:39:46.550" v="3228" actId="478"/>
          <ac:picMkLst>
            <pc:docMk/>
            <pc:sldMk cId="1959716870" sldId="334"/>
            <ac:picMk id="4" creationId="{BA4EF788-9229-966D-4FEF-64D48D78C54D}"/>
          </ac:picMkLst>
        </pc:picChg>
      </pc:sldChg>
      <pc:sldChg chg="modSp add mod">
        <pc:chgData name="LÊ NGUYỄN THANH HOÀNG" userId="aa946aaa-c32a-47d0-9e25-d59061548b90" providerId="ADAL" clId="{5B3C21D0-0C83-403C-89D1-860CFB4CB2F5}" dt="2023-04-04T06:42:55.595" v="3402" actId="14826"/>
        <pc:sldMkLst>
          <pc:docMk/>
          <pc:sldMk cId="3143699652" sldId="335"/>
        </pc:sldMkLst>
        <pc:picChg chg="mod">
          <ac:chgData name="LÊ NGUYỄN THANH HOÀNG" userId="aa946aaa-c32a-47d0-9e25-d59061548b90" providerId="ADAL" clId="{5B3C21D0-0C83-403C-89D1-860CFB4CB2F5}" dt="2023-04-04T06:42:55.595" v="3402" actId="14826"/>
          <ac:picMkLst>
            <pc:docMk/>
            <pc:sldMk cId="3143699652" sldId="335"/>
            <ac:picMk id="3" creationId="{DD229536-A108-5984-453E-451172550CBA}"/>
          </ac:picMkLst>
        </pc:picChg>
      </pc:sldChg>
      <pc:sldChg chg="delSp modSp add mod delAnim">
        <pc:chgData name="LÊ NGUYỄN THANH HOÀNG" userId="aa946aaa-c32a-47d0-9e25-d59061548b90" providerId="ADAL" clId="{5B3C21D0-0C83-403C-89D1-860CFB4CB2F5}" dt="2023-04-04T06:54:13.573" v="3409" actId="14826"/>
        <pc:sldMkLst>
          <pc:docMk/>
          <pc:sldMk cId="3298021973" sldId="336"/>
        </pc:sldMkLst>
        <pc:picChg chg="del">
          <ac:chgData name="LÊ NGUYỄN THANH HOÀNG" userId="aa946aaa-c32a-47d0-9e25-d59061548b90" providerId="ADAL" clId="{5B3C21D0-0C83-403C-89D1-860CFB4CB2F5}" dt="2023-04-04T06:53:43.140" v="3408" actId="478"/>
          <ac:picMkLst>
            <pc:docMk/>
            <pc:sldMk cId="3298021973" sldId="336"/>
            <ac:picMk id="3" creationId="{7533925D-2C5F-E117-553F-5DB19A0F69C6}"/>
          </ac:picMkLst>
        </pc:picChg>
        <pc:picChg chg="mod">
          <ac:chgData name="LÊ NGUYỄN THANH HOÀNG" userId="aa946aaa-c32a-47d0-9e25-d59061548b90" providerId="ADAL" clId="{5B3C21D0-0C83-403C-89D1-860CFB4CB2F5}" dt="2023-04-04T06:54:13.573" v="3409" actId="14826"/>
          <ac:picMkLst>
            <pc:docMk/>
            <pc:sldMk cId="3298021973" sldId="336"/>
            <ac:picMk id="7" creationId="{6D0E1AA5-676D-3A8C-71A9-6339201E0D39}"/>
          </ac:picMkLst>
        </pc:picChg>
      </pc:sldChg>
      <pc:sldChg chg="addSp delSp modSp add mod">
        <pc:chgData name="LÊ NGUYỄN THANH HOÀNG" userId="aa946aaa-c32a-47d0-9e25-d59061548b90" providerId="ADAL" clId="{5B3C21D0-0C83-403C-89D1-860CFB4CB2F5}" dt="2023-04-04T08:51:32.845" v="5971" actId="22"/>
        <pc:sldMkLst>
          <pc:docMk/>
          <pc:sldMk cId="973342285" sldId="337"/>
        </pc:sldMkLst>
        <pc:spChg chg="add mod">
          <ac:chgData name="LÊ NGUYỄN THANH HOÀNG" userId="aa946aaa-c32a-47d0-9e25-d59061548b90" providerId="ADAL" clId="{5B3C21D0-0C83-403C-89D1-860CFB4CB2F5}" dt="2023-04-04T07:07:01.635" v="3547" actId="207"/>
          <ac:spMkLst>
            <pc:docMk/>
            <pc:sldMk cId="973342285" sldId="337"/>
            <ac:spMk id="2" creationId="{7BE7AAB8-E4DF-9070-1543-BB567116BF2B}"/>
          </ac:spMkLst>
        </pc:spChg>
        <pc:spChg chg="add mod">
          <ac:chgData name="LÊ NGUYỄN THANH HOÀNG" userId="aa946aaa-c32a-47d0-9e25-d59061548b90" providerId="ADAL" clId="{5B3C21D0-0C83-403C-89D1-860CFB4CB2F5}" dt="2023-04-04T07:03:07.306" v="3416"/>
          <ac:spMkLst>
            <pc:docMk/>
            <pc:sldMk cId="973342285" sldId="337"/>
            <ac:spMk id="4" creationId="{C16246F4-EE23-6A5B-EF2E-919EDF57A68A}"/>
          </ac:spMkLst>
        </pc:spChg>
        <pc:picChg chg="add mod modCrop">
          <ac:chgData name="LÊ NGUYỄN THANH HOÀNG" userId="aa946aaa-c32a-47d0-9e25-d59061548b90" providerId="ADAL" clId="{5B3C21D0-0C83-403C-89D1-860CFB4CB2F5}" dt="2023-04-04T07:07:08.419" v="3548" actId="732"/>
          <ac:picMkLst>
            <pc:docMk/>
            <pc:sldMk cId="973342285" sldId="337"/>
            <ac:picMk id="3" creationId="{8FF5F31B-1C3C-4E1B-7E45-A0E2A145AE5C}"/>
          </ac:picMkLst>
        </pc:picChg>
        <pc:picChg chg="add del">
          <ac:chgData name="LÊ NGUYỄN THANH HOÀNG" userId="aa946aaa-c32a-47d0-9e25-d59061548b90" providerId="ADAL" clId="{5B3C21D0-0C83-403C-89D1-860CFB4CB2F5}" dt="2023-04-04T08:51:32.845" v="5971" actId="22"/>
          <ac:picMkLst>
            <pc:docMk/>
            <pc:sldMk cId="973342285" sldId="337"/>
            <ac:picMk id="6" creationId="{31423ABC-7F8B-CBC5-1A64-1B71052202EE}"/>
          </ac:picMkLst>
        </pc:picChg>
        <pc:picChg chg="del">
          <ac:chgData name="LÊ NGUYỄN THANH HOÀNG" userId="aa946aaa-c32a-47d0-9e25-d59061548b90" providerId="ADAL" clId="{5B3C21D0-0C83-403C-89D1-860CFB4CB2F5}" dt="2023-04-04T07:02:06.935" v="3411" actId="478"/>
          <ac:picMkLst>
            <pc:docMk/>
            <pc:sldMk cId="973342285" sldId="337"/>
            <ac:picMk id="7" creationId="{6D0E1AA5-676D-3A8C-71A9-6339201E0D39}"/>
          </ac:picMkLst>
        </pc:picChg>
      </pc:sldChg>
      <pc:sldChg chg="addSp delSp modSp add del mod">
        <pc:chgData name="LÊ NGUYỄN THANH HOÀNG" userId="aa946aaa-c32a-47d0-9e25-d59061548b90" providerId="ADAL" clId="{5B3C21D0-0C83-403C-89D1-860CFB4CB2F5}" dt="2023-04-04T07:09:56.317" v="3558" actId="47"/>
        <pc:sldMkLst>
          <pc:docMk/>
          <pc:sldMk cId="1175318267" sldId="338"/>
        </pc:sldMkLst>
        <pc:picChg chg="add del">
          <ac:chgData name="LÊ NGUYỄN THANH HOÀNG" userId="aa946aaa-c32a-47d0-9e25-d59061548b90" providerId="ADAL" clId="{5B3C21D0-0C83-403C-89D1-860CFB4CB2F5}" dt="2023-04-04T07:09:51.594" v="3557" actId="478"/>
          <ac:picMkLst>
            <pc:docMk/>
            <pc:sldMk cId="1175318267" sldId="338"/>
            <ac:picMk id="3" creationId="{8FF5F31B-1C3C-4E1B-7E45-A0E2A145AE5C}"/>
          </ac:picMkLst>
        </pc:picChg>
        <pc:picChg chg="add del mod">
          <ac:chgData name="LÊ NGUYỄN THANH HOÀNG" userId="aa946aaa-c32a-47d0-9e25-d59061548b90" providerId="ADAL" clId="{5B3C21D0-0C83-403C-89D1-860CFB4CB2F5}" dt="2023-04-04T07:09:51.132" v="3556" actId="22"/>
          <ac:picMkLst>
            <pc:docMk/>
            <pc:sldMk cId="1175318267" sldId="338"/>
            <ac:picMk id="6" creationId="{F2B5ED44-94BA-E096-7733-58E9F051C179}"/>
          </ac:picMkLst>
        </pc:picChg>
      </pc:sldChg>
      <pc:sldChg chg="addSp delSp add mod">
        <pc:chgData name="LÊ NGUYỄN THANH HOÀNG" userId="aa946aaa-c32a-47d0-9e25-d59061548b90" providerId="ADAL" clId="{5B3C21D0-0C83-403C-89D1-860CFB4CB2F5}" dt="2023-04-04T08:52:44.717" v="5979" actId="22"/>
        <pc:sldMkLst>
          <pc:docMk/>
          <pc:sldMk cId="3071510407" sldId="338"/>
        </pc:sldMkLst>
        <pc:spChg chg="del">
          <ac:chgData name="LÊ NGUYỄN THANH HOÀNG" userId="aa946aaa-c32a-47d0-9e25-d59061548b90" providerId="ADAL" clId="{5B3C21D0-0C83-403C-89D1-860CFB4CB2F5}" dt="2023-04-04T08:52:44.460" v="5978" actId="478"/>
          <ac:spMkLst>
            <pc:docMk/>
            <pc:sldMk cId="3071510407" sldId="338"/>
            <ac:spMk id="2" creationId="{7BE7AAB8-E4DF-9070-1543-BB567116BF2B}"/>
          </ac:spMkLst>
        </pc:spChg>
        <pc:spChg chg="del">
          <ac:chgData name="LÊ NGUYỄN THANH HOÀNG" userId="aa946aaa-c32a-47d0-9e25-d59061548b90" providerId="ADAL" clId="{5B3C21D0-0C83-403C-89D1-860CFB4CB2F5}" dt="2023-04-04T08:52:44.460" v="5978" actId="478"/>
          <ac:spMkLst>
            <pc:docMk/>
            <pc:sldMk cId="3071510407" sldId="338"/>
            <ac:spMk id="4" creationId="{C16246F4-EE23-6A5B-EF2E-919EDF57A68A}"/>
          </ac:spMkLst>
        </pc:spChg>
        <pc:picChg chg="del">
          <ac:chgData name="LÊ NGUYỄN THANH HOÀNG" userId="aa946aaa-c32a-47d0-9e25-d59061548b90" providerId="ADAL" clId="{5B3C21D0-0C83-403C-89D1-860CFB4CB2F5}" dt="2023-04-04T08:52:44.460" v="5978" actId="478"/>
          <ac:picMkLst>
            <pc:docMk/>
            <pc:sldMk cId="3071510407" sldId="338"/>
            <ac:picMk id="3" creationId="{8FF5F31B-1C3C-4E1B-7E45-A0E2A145AE5C}"/>
          </ac:picMkLst>
        </pc:picChg>
        <pc:picChg chg="add del">
          <ac:chgData name="LÊ NGUYỄN THANH HOÀNG" userId="aa946aaa-c32a-47d0-9e25-d59061548b90" providerId="ADAL" clId="{5B3C21D0-0C83-403C-89D1-860CFB4CB2F5}" dt="2023-04-04T08:51:38.424" v="5975" actId="478"/>
          <ac:picMkLst>
            <pc:docMk/>
            <pc:sldMk cId="3071510407" sldId="338"/>
            <ac:picMk id="6" creationId="{2B8750AB-6B00-E18F-9D5F-8C4EFBD6A9C2}"/>
          </ac:picMkLst>
        </pc:picChg>
        <pc:picChg chg="add">
          <ac:chgData name="LÊ NGUYỄN THANH HOÀNG" userId="aa946aaa-c32a-47d0-9e25-d59061548b90" providerId="ADAL" clId="{5B3C21D0-0C83-403C-89D1-860CFB4CB2F5}" dt="2023-04-04T08:52:44.717" v="5979" actId="22"/>
          <ac:picMkLst>
            <pc:docMk/>
            <pc:sldMk cId="3071510407" sldId="338"/>
            <ac:picMk id="8" creationId="{ADDB5683-AD98-BCD4-10C2-F20271A31FFC}"/>
          </ac:picMkLst>
        </pc:picChg>
      </pc:sldChg>
      <pc:sldChg chg="add">
        <pc:chgData name="LÊ NGUYỄN THANH HOÀNG" userId="aa946aaa-c32a-47d0-9e25-d59061548b90" providerId="ADAL" clId="{5B3C21D0-0C83-403C-89D1-860CFB4CB2F5}" dt="2023-04-04T08:51:36.581" v="5974" actId="2890"/>
        <pc:sldMkLst>
          <pc:docMk/>
          <pc:sldMk cId="3250510113" sldId="339"/>
        </pc:sldMkLst>
      </pc:sldChg>
      <pc:sldChg chg="del">
        <pc:chgData name="LÊ NGUYỄN THANH HOÀNG" userId="aa946aaa-c32a-47d0-9e25-d59061548b90" providerId="ADAL" clId="{5B3C21D0-0C83-403C-89D1-860CFB4CB2F5}" dt="2023-04-03T13:21:14.983" v="358" actId="47"/>
        <pc:sldMkLst>
          <pc:docMk/>
          <pc:sldMk cId="3468634761" sldId="339"/>
        </pc:sldMkLst>
      </pc:sldChg>
      <pc:sldChg chg="add del">
        <pc:chgData name="LÊ NGUYỄN THANH HOÀNG" userId="aa946aaa-c32a-47d0-9e25-d59061548b90" providerId="ADAL" clId="{5B3C21D0-0C83-403C-89D1-860CFB4CB2F5}" dt="2023-04-04T08:52:38.310" v="5977" actId="2890"/>
        <pc:sldMkLst>
          <pc:docMk/>
          <pc:sldMk cId="151514833" sldId="340"/>
        </pc:sldMkLst>
      </pc:sldChg>
      <pc:sldChg chg="del">
        <pc:chgData name="LÊ NGUYỄN THANH HOÀNG" userId="aa946aaa-c32a-47d0-9e25-d59061548b90" providerId="ADAL" clId="{5B3C21D0-0C83-403C-89D1-860CFB4CB2F5}" dt="2023-04-03T13:21:15.143" v="359" actId="47"/>
        <pc:sldMkLst>
          <pc:docMk/>
          <pc:sldMk cId="1183541853" sldId="340"/>
        </pc:sldMkLst>
      </pc:sldChg>
      <pc:sldChg chg="del">
        <pc:chgData name="LÊ NGUYỄN THANH HOÀNG" userId="aa946aaa-c32a-47d0-9e25-d59061548b90" providerId="ADAL" clId="{5B3C21D0-0C83-403C-89D1-860CFB4CB2F5}" dt="2023-04-03T13:21:15.303" v="360" actId="47"/>
        <pc:sldMkLst>
          <pc:docMk/>
          <pc:sldMk cId="2273412753" sldId="341"/>
        </pc:sldMkLst>
      </pc:sldChg>
      <pc:sldChg chg="del">
        <pc:chgData name="LÊ NGUYỄN THANH HOÀNG" userId="aa946aaa-c32a-47d0-9e25-d59061548b90" providerId="ADAL" clId="{5B3C21D0-0C83-403C-89D1-860CFB4CB2F5}" dt="2023-04-03T13:21:15.469" v="361" actId="47"/>
        <pc:sldMkLst>
          <pc:docMk/>
          <pc:sldMk cId="4013493278" sldId="342"/>
        </pc:sldMkLst>
      </pc:sldChg>
      <pc:sldChg chg="del">
        <pc:chgData name="LÊ NGUYỄN THANH HOÀNG" userId="aa946aaa-c32a-47d0-9e25-d59061548b90" providerId="ADAL" clId="{5B3C21D0-0C83-403C-89D1-860CFB4CB2F5}" dt="2023-04-03T13:21:15.825" v="363" actId="47"/>
        <pc:sldMkLst>
          <pc:docMk/>
          <pc:sldMk cId="1801240490" sldId="343"/>
        </pc:sldMkLst>
      </pc:sldChg>
      <pc:sldChg chg="del">
        <pc:chgData name="LÊ NGUYỄN THANH HOÀNG" userId="aa946aaa-c32a-47d0-9e25-d59061548b90" providerId="ADAL" clId="{5B3C21D0-0C83-403C-89D1-860CFB4CB2F5}" dt="2023-04-03T13:21:16.036" v="364" actId="47"/>
        <pc:sldMkLst>
          <pc:docMk/>
          <pc:sldMk cId="812470160" sldId="344"/>
        </pc:sldMkLst>
      </pc:sldChg>
      <pc:sldChg chg="del">
        <pc:chgData name="LÊ NGUYỄN THANH HOÀNG" userId="aa946aaa-c32a-47d0-9e25-d59061548b90" providerId="ADAL" clId="{5B3C21D0-0C83-403C-89D1-860CFB4CB2F5}" dt="2023-04-03T13:21:16.229" v="365" actId="47"/>
        <pc:sldMkLst>
          <pc:docMk/>
          <pc:sldMk cId="4100359640" sldId="345"/>
        </pc:sldMkLst>
      </pc:sldChg>
      <pc:sldChg chg="del">
        <pc:chgData name="LÊ NGUYỄN THANH HOÀNG" userId="aa946aaa-c32a-47d0-9e25-d59061548b90" providerId="ADAL" clId="{5B3C21D0-0C83-403C-89D1-860CFB4CB2F5}" dt="2023-04-03T13:21:16.400" v="366" actId="47"/>
        <pc:sldMkLst>
          <pc:docMk/>
          <pc:sldMk cId="2423796888" sldId="346"/>
        </pc:sldMkLst>
      </pc:sldChg>
      <pc:sldChg chg="del">
        <pc:chgData name="LÊ NGUYỄN THANH HOÀNG" userId="aa946aaa-c32a-47d0-9e25-d59061548b90" providerId="ADAL" clId="{5B3C21D0-0C83-403C-89D1-860CFB4CB2F5}" dt="2023-04-03T13:21:16.583" v="367" actId="47"/>
        <pc:sldMkLst>
          <pc:docMk/>
          <pc:sldMk cId="3272844978" sldId="347"/>
        </pc:sldMkLst>
      </pc:sldChg>
      <pc:sldChg chg="del">
        <pc:chgData name="LÊ NGUYỄN THANH HOÀNG" userId="aa946aaa-c32a-47d0-9e25-d59061548b90" providerId="ADAL" clId="{5B3C21D0-0C83-403C-89D1-860CFB4CB2F5}" dt="2023-04-03T13:21:16.752" v="368" actId="47"/>
        <pc:sldMkLst>
          <pc:docMk/>
          <pc:sldMk cId="3373418549" sldId="348"/>
        </pc:sldMkLst>
      </pc:sldChg>
      <pc:sldChg chg="del">
        <pc:chgData name="LÊ NGUYỄN THANH HOÀNG" userId="aa946aaa-c32a-47d0-9e25-d59061548b90" providerId="ADAL" clId="{5B3C21D0-0C83-403C-89D1-860CFB4CB2F5}" dt="2023-04-03T13:21:16.921" v="369" actId="47"/>
        <pc:sldMkLst>
          <pc:docMk/>
          <pc:sldMk cId="768844977" sldId="349"/>
        </pc:sldMkLst>
      </pc:sldChg>
      <pc:sldChg chg="del">
        <pc:chgData name="LÊ NGUYỄN THANH HOÀNG" userId="aa946aaa-c32a-47d0-9e25-d59061548b90" providerId="ADAL" clId="{5B3C21D0-0C83-403C-89D1-860CFB4CB2F5}" dt="2023-04-03T13:21:17.103" v="370" actId="47"/>
        <pc:sldMkLst>
          <pc:docMk/>
          <pc:sldMk cId="3074949415" sldId="350"/>
        </pc:sldMkLst>
      </pc:sldChg>
      <pc:sldChg chg="del">
        <pc:chgData name="LÊ NGUYỄN THANH HOÀNG" userId="aa946aaa-c32a-47d0-9e25-d59061548b90" providerId="ADAL" clId="{5B3C21D0-0C83-403C-89D1-860CFB4CB2F5}" dt="2023-04-03T13:21:18.256" v="373" actId="47"/>
        <pc:sldMkLst>
          <pc:docMk/>
          <pc:sldMk cId="1072794735" sldId="351"/>
        </pc:sldMkLst>
      </pc:sldChg>
      <pc:sldChg chg="del">
        <pc:chgData name="LÊ NGUYỄN THANH HOÀNG" userId="aa946aaa-c32a-47d0-9e25-d59061548b90" providerId="ADAL" clId="{5B3C21D0-0C83-403C-89D1-860CFB4CB2F5}" dt="2023-04-03T13:21:18.429" v="374" actId="47"/>
        <pc:sldMkLst>
          <pc:docMk/>
          <pc:sldMk cId="1854520970" sldId="352"/>
        </pc:sldMkLst>
      </pc:sldChg>
      <pc:sldChg chg="del">
        <pc:chgData name="LÊ NGUYỄN THANH HOÀNG" userId="aa946aaa-c32a-47d0-9e25-d59061548b90" providerId="ADAL" clId="{5B3C21D0-0C83-403C-89D1-860CFB4CB2F5}" dt="2023-04-03T13:21:18.593" v="375" actId="47"/>
        <pc:sldMkLst>
          <pc:docMk/>
          <pc:sldMk cId="2347825639" sldId="353"/>
        </pc:sldMkLst>
      </pc:sldChg>
      <pc:sldChg chg="del">
        <pc:chgData name="LÊ NGUYỄN THANH HOÀNG" userId="aa946aaa-c32a-47d0-9e25-d59061548b90" providerId="ADAL" clId="{5B3C21D0-0C83-403C-89D1-860CFB4CB2F5}" dt="2023-04-03T13:21:19.868" v="376" actId="47"/>
        <pc:sldMkLst>
          <pc:docMk/>
          <pc:sldMk cId="1608435236" sldId="354"/>
        </pc:sldMkLst>
      </pc:sldChg>
      <pc:sldChg chg="del">
        <pc:chgData name="LÊ NGUYỄN THANH HOÀNG" userId="aa946aaa-c32a-47d0-9e25-d59061548b90" providerId="ADAL" clId="{5B3C21D0-0C83-403C-89D1-860CFB4CB2F5}" dt="2023-04-03T13:21:20.209" v="377" actId="47"/>
        <pc:sldMkLst>
          <pc:docMk/>
          <pc:sldMk cId="3202407972" sldId="355"/>
        </pc:sldMkLst>
      </pc:sldChg>
      <pc:sldChg chg="del">
        <pc:chgData name="LÊ NGUYỄN THANH HOÀNG" userId="aa946aaa-c32a-47d0-9e25-d59061548b90" providerId="ADAL" clId="{5B3C21D0-0C83-403C-89D1-860CFB4CB2F5}" dt="2023-04-03T13:21:22.682" v="378" actId="47"/>
        <pc:sldMkLst>
          <pc:docMk/>
          <pc:sldMk cId="4252089327" sldId="356"/>
        </pc:sldMkLst>
      </pc:sldChg>
      <pc:sldChg chg="del">
        <pc:chgData name="LÊ NGUYỄN THANH HOÀNG" userId="aa946aaa-c32a-47d0-9e25-d59061548b90" providerId="ADAL" clId="{5B3C21D0-0C83-403C-89D1-860CFB4CB2F5}" dt="2023-04-03T13:21:23.348" v="380" actId="47"/>
        <pc:sldMkLst>
          <pc:docMk/>
          <pc:sldMk cId="225984200" sldId="357"/>
        </pc:sldMkLst>
      </pc:sldChg>
      <pc:sldChg chg="del">
        <pc:chgData name="LÊ NGUYỄN THANH HOÀNG" userId="aa946aaa-c32a-47d0-9e25-d59061548b90" providerId="ADAL" clId="{5B3C21D0-0C83-403C-89D1-860CFB4CB2F5}" dt="2023-04-03T13:21:22.870" v="379" actId="47"/>
        <pc:sldMkLst>
          <pc:docMk/>
          <pc:sldMk cId="1908557743" sldId="358"/>
        </pc:sldMkLst>
      </pc:sldChg>
      <pc:sldChg chg="del">
        <pc:chgData name="LÊ NGUYỄN THANH HOÀNG" userId="aa946aaa-c32a-47d0-9e25-d59061548b90" providerId="ADAL" clId="{5B3C21D0-0C83-403C-89D1-860CFB4CB2F5}" dt="2023-04-03T13:21:23.511" v="381" actId="47"/>
        <pc:sldMkLst>
          <pc:docMk/>
          <pc:sldMk cId="950561233" sldId="359"/>
        </pc:sldMkLst>
      </pc:sldChg>
      <pc:sldChg chg="del">
        <pc:chgData name="LÊ NGUYỄN THANH HOÀNG" userId="aa946aaa-c32a-47d0-9e25-d59061548b90" providerId="ADAL" clId="{5B3C21D0-0C83-403C-89D1-860CFB4CB2F5}" dt="2023-04-03T13:21:23.575" v="382" actId="47"/>
        <pc:sldMkLst>
          <pc:docMk/>
          <pc:sldMk cId="2141328774" sldId="360"/>
        </pc:sldMkLst>
      </pc:sldChg>
      <pc:sldChg chg="add del">
        <pc:chgData name="LÊ NGUYỄN THANH HOÀNG" userId="aa946aaa-c32a-47d0-9e25-d59061548b90" providerId="ADAL" clId="{5B3C21D0-0C83-403C-89D1-860CFB4CB2F5}" dt="2023-04-03T13:21:32.651" v="391" actId="47"/>
        <pc:sldMkLst>
          <pc:docMk/>
          <pc:sldMk cId="1280588488" sldId="361"/>
        </pc:sldMkLst>
      </pc:sldChg>
      <pc:sldChg chg="add del">
        <pc:chgData name="LÊ NGUYỄN THANH HOÀNG" userId="aa946aaa-c32a-47d0-9e25-d59061548b90" providerId="ADAL" clId="{5B3C21D0-0C83-403C-89D1-860CFB4CB2F5}" dt="2023-04-03T13:21:35.004" v="392" actId="47"/>
        <pc:sldMkLst>
          <pc:docMk/>
          <pc:sldMk cId="3214739300" sldId="362"/>
        </pc:sldMkLst>
      </pc:sldChg>
      <pc:sldChg chg="add del">
        <pc:chgData name="LÊ NGUYỄN THANH HOÀNG" userId="aa946aaa-c32a-47d0-9e25-d59061548b90" providerId="ADAL" clId="{5B3C21D0-0C83-403C-89D1-860CFB4CB2F5}" dt="2023-04-03T13:21:51.121" v="396" actId="47"/>
        <pc:sldMkLst>
          <pc:docMk/>
          <pc:sldMk cId="173166246" sldId="365"/>
        </pc:sldMkLst>
      </pc:sldChg>
    </pc:docChg>
  </pc:docChgLst>
  <pc:docChgLst>
    <pc:chgData name="LÊ NGUYỄN THANH HOÀNG" userId="aa946aaa-c32a-47d0-9e25-d59061548b90" providerId="ADAL" clId="{25A0C0FA-4682-4A5F-B7C6-ED98BFDCA25C}"/>
    <pc:docChg chg="undo custSel addSld delSld modSld sldOrd">
      <pc:chgData name="LÊ NGUYỄN THANH HOÀNG" userId="aa946aaa-c32a-47d0-9e25-d59061548b90" providerId="ADAL" clId="{25A0C0FA-4682-4A5F-B7C6-ED98BFDCA25C}" dt="2023-05-20T02:27:33.888" v="2743" actId="20577"/>
      <pc:docMkLst>
        <pc:docMk/>
      </pc:docMkLst>
      <pc:sldChg chg="modSp mod">
        <pc:chgData name="LÊ NGUYỄN THANH HOÀNG" userId="aa946aaa-c32a-47d0-9e25-d59061548b90" providerId="ADAL" clId="{25A0C0FA-4682-4A5F-B7C6-ED98BFDCA25C}" dt="2023-05-19T17:47:26.853" v="78" actId="207"/>
        <pc:sldMkLst>
          <pc:docMk/>
          <pc:sldMk cId="3494335132" sldId="257"/>
        </pc:sldMkLst>
        <pc:spChg chg="mod">
          <ac:chgData name="LÊ NGUYỄN THANH HOÀNG" userId="aa946aaa-c32a-47d0-9e25-d59061548b90" providerId="ADAL" clId="{25A0C0FA-4682-4A5F-B7C6-ED98BFDCA25C}" dt="2023-05-19T17:47:26.853" v="78" actId="207"/>
          <ac:spMkLst>
            <pc:docMk/>
            <pc:sldMk cId="3494335132" sldId="257"/>
            <ac:spMk id="2" creationId="{E52883F4-A243-94D9-D314-22EAB58EAF41}"/>
          </ac:spMkLst>
        </pc:spChg>
        <pc:spChg chg="mod">
          <ac:chgData name="LÊ NGUYỄN THANH HOÀNG" userId="aa946aaa-c32a-47d0-9e25-d59061548b90" providerId="ADAL" clId="{25A0C0FA-4682-4A5F-B7C6-ED98BFDCA25C}" dt="2023-05-19T17:46:22.417" v="68" actId="14100"/>
          <ac:spMkLst>
            <pc:docMk/>
            <pc:sldMk cId="3494335132" sldId="257"/>
            <ac:spMk id="3" creationId="{2EB12AED-6F9F-5DA4-4EF1-F63252285FB6}"/>
          </ac:spMkLst>
        </pc:spChg>
      </pc:sldChg>
      <pc:sldChg chg="addSp delSp modSp mod delAnim modNotesTx">
        <pc:chgData name="LÊ NGUYỄN THANH HOÀNG" userId="aa946aaa-c32a-47d0-9e25-d59061548b90" providerId="ADAL" clId="{25A0C0FA-4682-4A5F-B7C6-ED98BFDCA25C}" dt="2023-05-19T19:03:14.832" v="1445" actId="20577"/>
        <pc:sldMkLst>
          <pc:docMk/>
          <pc:sldMk cId="1451980618" sldId="263"/>
        </pc:sldMkLst>
        <pc:spChg chg="mod">
          <ac:chgData name="LÊ NGUYỄN THANH HOÀNG" userId="aa946aaa-c32a-47d0-9e25-d59061548b90" providerId="ADAL" clId="{25A0C0FA-4682-4A5F-B7C6-ED98BFDCA25C}" dt="2023-05-19T18:25:10.124" v="865" actId="20577"/>
          <ac:spMkLst>
            <pc:docMk/>
            <pc:sldMk cId="1451980618" sldId="263"/>
            <ac:spMk id="2" creationId="{20CDDA96-7205-850A-3678-A8B0BE7E4050}"/>
          </ac:spMkLst>
        </pc:spChg>
        <pc:spChg chg="add del mod">
          <ac:chgData name="LÊ NGUYỄN THANH HOÀNG" userId="aa946aaa-c32a-47d0-9e25-d59061548b90" providerId="ADAL" clId="{25A0C0FA-4682-4A5F-B7C6-ED98BFDCA25C}" dt="2023-05-19T18:25:16.371" v="866" actId="478"/>
          <ac:spMkLst>
            <pc:docMk/>
            <pc:sldMk cId="1451980618" sldId="263"/>
            <ac:spMk id="3" creationId="{D1CA7BED-9FB4-C732-A287-15178FBEDFE9}"/>
          </ac:spMkLst>
        </pc:spChg>
        <pc:spChg chg="add del mod">
          <ac:chgData name="LÊ NGUYỄN THANH HOÀNG" userId="aa946aaa-c32a-47d0-9e25-d59061548b90" providerId="ADAL" clId="{25A0C0FA-4682-4A5F-B7C6-ED98BFDCA25C}" dt="2023-05-19T18:30:21.064" v="1054" actId="478"/>
          <ac:spMkLst>
            <pc:docMk/>
            <pc:sldMk cId="1451980618" sldId="263"/>
            <ac:spMk id="13" creationId="{68D14457-4963-031A-60EC-E6BC70D4E184}"/>
          </ac:spMkLst>
        </pc:spChg>
        <pc:spChg chg="del">
          <ac:chgData name="LÊ NGUYỄN THANH HOÀNG" userId="aa946aaa-c32a-47d0-9e25-d59061548b90" providerId="ADAL" clId="{25A0C0FA-4682-4A5F-B7C6-ED98BFDCA25C}" dt="2023-05-19T17:48:58.949" v="170" actId="478"/>
          <ac:spMkLst>
            <pc:docMk/>
            <pc:sldMk cId="1451980618" sldId="263"/>
            <ac:spMk id="20" creationId="{1B7C7D5A-FA02-A54B-995C-C3C846E17FFE}"/>
          </ac:spMkLst>
        </pc:spChg>
        <pc:spChg chg="del">
          <ac:chgData name="LÊ NGUYỄN THANH HOÀNG" userId="aa946aaa-c32a-47d0-9e25-d59061548b90" providerId="ADAL" clId="{25A0C0FA-4682-4A5F-B7C6-ED98BFDCA25C}" dt="2023-05-19T17:48:58.949" v="170" actId="478"/>
          <ac:spMkLst>
            <pc:docMk/>
            <pc:sldMk cId="1451980618" sldId="263"/>
            <ac:spMk id="21" creationId="{F6D0DA27-F686-4A6C-70EA-DEC4E6486C1A}"/>
          </ac:spMkLst>
        </pc:spChg>
        <pc:spChg chg="mod">
          <ac:chgData name="LÊ NGUYỄN THANH HOÀNG" userId="aa946aaa-c32a-47d0-9e25-d59061548b90" providerId="ADAL" clId="{25A0C0FA-4682-4A5F-B7C6-ED98BFDCA25C}" dt="2023-05-19T18:28:19.005" v="975"/>
          <ac:spMkLst>
            <pc:docMk/>
            <pc:sldMk cId="1451980618" sldId="263"/>
            <ac:spMk id="40" creationId="{1173D532-732C-EFC6-C16B-D5DC0658E048}"/>
          </ac:spMkLst>
        </pc:spChg>
        <pc:spChg chg="mod">
          <ac:chgData name="LÊ NGUYỄN THANH HOÀNG" userId="aa946aaa-c32a-47d0-9e25-d59061548b90" providerId="ADAL" clId="{25A0C0FA-4682-4A5F-B7C6-ED98BFDCA25C}" dt="2023-05-19T18:28:19.005" v="975"/>
          <ac:spMkLst>
            <pc:docMk/>
            <pc:sldMk cId="1451980618" sldId="263"/>
            <ac:spMk id="41" creationId="{0BFB4723-A598-9F92-1B08-01F476A52059}"/>
          </ac:spMkLst>
        </pc:spChg>
        <pc:spChg chg="mod">
          <ac:chgData name="LÊ NGUYỄN THANH HOÀNG" userId="aa946aaa-c32a-47d0-9e25-d59061548b90" providerId="ADAL" clId="{25A0C0FA-4682-4A5F-B7C6-ED98BFDCA25C}" dt="2023-05-19T18:28:19.005" v="975"/>
          <ac:spMkLst>
            <pc:docMk/>
            <pc:sldMk cId="1451980618" sldId="263"/>
            <ac:spMk id="43" creationId="{E12922FE-EBDE-EE4A-5B97-25EF2BC2322D}"/>
          </ac:spMkLst>
        </pc:spChg>
        <pc:spChg chg="mod">
          <ac:chgData name="LÊ NGUYỄN THANH HOÀNG" userId="aa946aaa-c32a-47d0-9e25-d59061548b90" providerId="ADAL" clId="{25A0C0FA-4682-4A5F-B7C6-ED98BFDCA25C}" dt="2023-05-19T18:28:19.005" v="975"/>
          <ac:spMkLst>
            <pc:docMk/>
            <pc:sldMk cId="1451980618" sldId="263"/>
            <ac:spMk id="44" creationId="{37505ABD-539D-D761-944D-9E47B400A736}"/>
          </ac:spMkLst>
        </pc:spChg>
        <pc:spChg chg="mod">
          <ac:chgData name="LÊ NGUYỄN THANH HOÀNG" userId="aa946aaa-c32a-47d0-9e25-d59061548b90" providerId="ADAL" clId="{25A0C0FA-4682-4A5F-B7C6-ED98BFDCA25C}" dt="2023-05-19T18:28:19.005" v="975"/>
          <ac:spMkLst>
            <pc:docMk/>
            <pc:sldMk cId="1451980618" sldId="263"/>
            <ac:spMk id="46" creationId="{D1813DC7-A97C-E4EC-835F-DB73EDD98548}"/>
          </ac:spMkLst>
        </pc:spChg>
        <pc:spChg chg="mod">
          <ac:chgData name="LÊ NGUYỄN THANH HOÀNG" userId="aa946aaa-c32a-47d0-9e25-d59061548b90" providerId="ADAL" clId="{25A0C0FA-4682-4A5F-B7C6-ED98BFDCA25C}" dt="2023-05-19T18:28:24.052" v="977"/>
          <ac:spMkLst>
            <pc:docMk/>
            <pc:sldMk cId="1451980618" sldId="263"/>
            <ac:spMk id="49" creationId="{42A0CC75-AEFC-C74B-2913-B2770B3A1BBA}"/>
          </ac:spMkLst>
        </pc:spChg>
        <pc:spChg chg="mod">
          <ac:chgData name="LÊ NGUYỄN THANH HOÀNG" userId="aa946aaa-c32a-47d0-9e25-d59061548b90" providerId="ADAL" clId="{25A0C0FA-4682-4A5F-B7C6-ED98BFDCA25C}" dt="2023-05-19T18:28:24.052" v="977"/>
          <ac:spMkLst>
            <pc:docMk/>
            <pc:sldMk cId="1451980618" sldId="263"/>
            <ac:spMk id="50" creationId="{AA61049A-8772-2866-1C31-103358EBEA41}"/>
          </ac:spMkLst>
        </pc:spChg>
        <pc:spChg chg="mod">
          <ac:chgData name="LÊ NGUYỄN THANH HOÀNG" userId="aa946aaa-c32a-47d0-9e25-d59061548b90" providerId="ADAL" clId="{25A0C0FA-4682-4A5F-B7C6-ED98BFDCA25C}" dt="2023-05-19T18:28:24.052" v="977"/>
          <ac:spMkLst>
            <pc:docMk/>
            <pc:sldMk cId="1451980618" sldId="263"/>
            <ac:spMk id="52" creationId="{8E3E4697-8DF2-CB21-AD51-3FB5B30408C4}"/>
          </ac:spMkLst>
        </pc:spChg>
        <pc:spChg chg="mod">
          <ac:chgData name="LÊ NGUYỄN THANH HOÀNG" userId="aa946aaa-c32a-47d0-9e25-d59061548b90" providerId="ADAL" clId="{25A0C0FA-4682-4A5F-B7C6-ED98BFDCA25C}" dt="2023-05-19T18:28:24.052" v="977"/>
          <ac:spMkLst>
            <pc:docMk/>
            <pc:sldMk cId="1451980618" sldId="263"/>
            <ac:spMk id="53" creationId="{F4072E69-77CF-8DBD-25C7-B6C7B7D63B53}"/>
          </ac:spMkLst>
        </pc:spChg>
        <pc:spChg chg="mod">
          <ac:chgData name="LÊ NGUYỄN THANH HOÀNG" userId="aa946aaa-c32a-47d0-9e25-d59061548b90" providerId="ADAL" clId="{25A0C0FA-4682-4A5F-B7C6-ED98BFDCA25C}" dt="2023-05-19T18:29:18.753" v="1005" actId="404"/>
          <ac:spMkLst>
            <pc:docMk/>
            <pc:sldMk cId="1451980618" sldId="263"/>
            <ac:spMk id="147" creationId="{2A406680-F6E1-0985-6E1B-3F99E7D5724C}"/>
          </ac:spMkLst>
        </pc:spChg>
        <pc:spChg chg="add mod">
          <ac:chgData name="LÊ NGUYỄN THANH HOÀNG" userId="aa946aaa-c32a-47d0-9e25-d59061548b90" providerId="ADAL" clId="{25A0C0FA-4682-4A5F-B7C6-ED98BFDCA25C}" dt="2023-05-19T18:30:43.464" v="1061" actId="1076"/>
          <ac:spMkLst>
            <pc:docMk/>
            <pc:sldMk cId="1451980618" sldId="263"/>
            <ac:spMk id="149" creationId="{50639F03-7B77-6F9F-6502-D3EBD07A8663}"/>
          </ac:spMkLst>
        </pc:spChg>
        <pc:spChg chg="add mod">
          <ac:chgData name="LÊ NGUYỄN THANH HOÀNG" userId="aa946aaa-c32a-47d0-9e25-d59061548b90" providerId="ADAL" clId="{25A0C0FA-4682-4A5F-B7C6-ED98BFDCA25C}" dt="2023-05-19T18:30:38.824" v="1059" actId="1076"/>
          <ac:spMkLst>
            <pc:docMk/>
            <pc:sldMk cId="1451980618" sldId="263"/>
            <ac:spMk id="150" creationId="{EC6E584B-CB15-228D-71BB-EF20110657E8}"/>
          </ac:spMkLst>
        </pc:spChg>
        <pc:grpChg chg="add del mod">
          <ac:chgData name="LÊ NGUYỄN THANH HOÀNG" userId="aa946aaa-c32a-47d0-9e25-d59061548b90" providerId="ADAL" clId="{25A0C0FA-4682-4A5F-B7C6-ED98BFDCA25C}" dt="2023-05-19T18:28:20.069" v="976"/>
          <ac:grpSpMkLst>
            <pc:docMk/>
            <pc:sldMk cId="1451980618" sldId="263"/>
            <ac:grpSpMk id="4" creationId="{947DCFBA-0681-A06B-0976-F4064B800A00}"/>
          </ac:grpSpMkLst>
        </pc:grpChg>
        <pc:grpChg chg="add mod">
          <ac:chgData name="LÊ NGUYỄN THANH HOÀNG" userId="aa946aaa-c32a-47d0-9e25-d59061548b90" providerId="ADAL" clId="{25A0C0FA-4682-4A5F-B7C6-ED98BFDCA25C}" dt="2023-05-19T18:30:35.898" v="1058" actId="1076"/>
          <ac:grpSpMkLst>
            <pc:docMk/>
            <pc:sldMk cId="1451980618" sldId="263"/>
            <ac:grpSpMk id="47" creationId="{1DC82E9C-162A-15C2-8C58-1F0A62727E56}"/>
          </ac:grpSpMkLst>
        </pc:grpChg>
        <pc:grpChg chg="del">
          <ac:chgData name="LÊ NGUYỄN THANH HOÀNG" userId="aa946aaa-c32a-47d0-9e25-d59061548b90" providerId="ADAL" clId="{25A0C0FA-4682-4A5F-B7C6-ED98BFDCA25C}" dt="2023-05-19T17:48:58.949" v="170" actId="478"/>
          <ac:grpSpMkLst>
            <pc:docMk/>
            <pc:sldMk cId="1451980618" sldId="263"/>
            <ac:grpSpMk id="146" creationId="{B7824CFE-E04F-1704-31ED-3B64BF4A8807}"/>
          </ac:grpSpMkLst>
        </pc:grpChg>
        <pc:graphicFrameChg chg="add mod modGraphic">
          <ac:chgData name="LÊ NGUYỄN THANH HOÀNG" userId="aa946aaa-c32a-47d0-9e25-d59061548b90" providerId="ADAL" clId="{25A0C0FA-4682-4A5F-B7C6-ED98BFDCA25C}" dt="2023-05-19T18:30:35.898" v="1058" actId="1076"/>
          <ac:graphicFrameMkLst>
            <pc:docMk/>
            <pc:sldMk cId="1451980618" sldId="263"/>
            <ac:graphicFrameMk id="148" creationId="{4ED17ECB-3F2D-4E3F-D67C-F228B322634E}"/>
          </ac:graphicFrameMkLst>
        </pc:graphicFrameChg>
      </pc:sldChg>
      <pc:sldChg chg="add del ord">
        <pc:chgData name="LÊ NGUYỄN THANH HOÀNG" userId="aa946aaa-c32a-47d0-9e25-d59061548b90" providerId="ADAL" clId="{25A0C0FA-4682-4A5F-B7C6-ED98BFDCA25C}" dt="2023-05-19T18:22:58.030" v="635" actId="47"/>
        <pc:sldMkLst>
          <pc:docMk/>
          <pc:sldMk cId="2539492541" sldId="283"/>
        </pc:sldMkLst>
      </pc:sldChg>
      <pc:sldChg chg="modSp add mod">
        <pc:chgData name="LÊ NGUYỄN THANH HOÀNG" userId="aa946aaa-c32a-47d0-9e25-d59061548b90" providerId="ADAL" clId="{25A0C0FA-4682-4A5F-B7C6-ED98BFDCA25C}" dt="2023-05-20T02:22:11.605" v="2734" actId="20577"/>
        <pc:sldMkLst>
          <pc:docMk/>
          <pc:sldMk cId="413633674" sldId="312"/>
        </pc:sldMkLst>
        <pc:graphicFrameChg chg="modGraphic">
          <ac:chgData name="LÊ NGUYỄN THANH HOÀNG" userId="aa946aaa-c32a-47d0-9e25-d59061548b90" providerId="ADAL" clId="{25A0C0FA-4682-4A5F-B7C6-ED98BFDCA25C}" dt="2023-05-20T02:22:11.605" v="2734" actId="20577"/>
          <ac:graphicFrameMkLst>
            <pc:docMk/>
            <pc:sldMk cId="413633674" sldId="312"/>
            <ac:graphicFrameMk id="4" creationId="{C52A84A2-2FE7-4EA2-FA99-B37B3B882E7E}"/>
          </ac:graphicFrameMkLst>
        </pc:graphicFrameChg>
      </pc:sldChg>
      <pc:sldChg chg="modSp del mod">
        <pc:chgData name="LÊ NGUYỄN THANH HOÀNG" userId="aa946aaa-c32a-47d0-9e25-d59061548b90" providerId="ADAL" clId="{25A0C0FA-4682-4A5F-B7C6-ED98BFDCA25C}" dt="2023-05-19T20:38:25.453" v="2725" actId="2696"/>
        <pc:sldMkLst>
          <pc:docMk/>
          <pc:sldMk cId="4008651158" sldId="312"/>
        </pc:sldMkLst>
        <pc:graphicFrameChg chg="modGraphic">
          <ac:chgData name="LÊ NGUYỄN THANH HOÀNG" userId="aa946aaa-c32a-47d0-9e25-d59061548b90" providerId="ADAL" clId="{25A0C0FA-4682-4A5F-B7C6-ED98BFDCA25C}" dt="2023-05-19T20:38:22.631" v="2724" actId="20577"/>
          <ac:graphicFrameMkLst>
            <pc:docMk/>
            <pc:sldMk cId="4008651158" sldId="312"/>
            <ac:graphicFrameMk id="4" creationId="{C52A84A2-2FE7-4EA2-FA99-B37B3B882E7E}"/>
          </ac:graphicFrameMkLst>
        </pc:graphicFrameChg>
      </pc:sldChg>
      <pc:sldChg chg="addSp delSp modSp mod">
        <pc:chgData name="LÊ NGUYỄN THANH HOÀNG" userId="aa946aaa-c32a-47d0-9e25-d59061548b90" providerId="ADAL" clId="{25A0C0FA-4682-4A5F-B7C6-ED98BFDCA25C}" dt="2023-05-19T17:48:19.691" v="108"/>
        <pc:sldMkLst>
          <pc:docMk/>
          <pc:sldMk cId="4118861368" sldId="314"/>
        </pc:sldMkLst>
        <pc:spChg chg="mod">
          <ac:chgData name="LÊ NGUYỄN THANH HOÀNG" userId="aa946aaa-c32a-47d0-9e25-d59061548b90" providerId="ADAL" clId="{25A0C0FA-4682-4A5F-B7C6-ED98BFDCA25C}" dt="2023-05-19T17:47:36.330" v="100" actId="20577"/>
          <ac:spMkLst>
            <pc:docMk/>
            <pc:sldMk cId="4118861368" sldId="314"/>
            <ac:spMk id="104" creationId="{14995C31-3924-9FA4-F654-AEB8FF675D3F}"/>
          </ac:spMkLst>
        </pc:spChg>
        <pc:picChg chg="add del">
          <ac:chgData name="LÊ NGUYỄN THANH HOÀNG" userId="aa946aaa-c32a-47d0-9e25-d59061548b90" providerId="ADAL" clId="{25A0C0FA-4682-4A5F-B7C6-ED98BFDCA25C}" dt="2023-05-19T17:48:12.017" v="103" actId="22"/>
          <ac:picMkLst>
            <pc:docMk/>
            <pc:sldMk cId="4118861368" sldId="314"/>
            <ac:picMk id="3" creationId="{7DE8E65D-C0C7-7ACF-4B37-292A2719B0D9}"/>
          </ac:picMkLst>
        </pc:picChg>
        <pc:picChg chg="del">
          <ac:chgData name="LÊ NGUYỄN THANH HOÀNG" userId="aa946aaa-c32a-47d0-9e25-d59061548b90" providerId="ADAL" clId="{25A0C0FA-4682-4A5F-B7C6-ED98BFDCA25C}" dt="2023-05-19T17:48:10.385" v="101" actId="478"/>
          <ac:picMkLst>
            <pc:docMk/>
            <pc:sldMk cId="4118861368" sldId="314"/>
            <ac:picMk id="5" creationId="{9DC67D62-FFD9-5CDE-D10B-C80F7DE3AA7B}"/>
          </ac:picMkLst>
        </pc:picChg>
        <pc:picChg chg="add del">
          <ac:chgData name="LÊ NGUYỄN THANH HOÀNG" userId="aa946aaa-c32a-47d0-9e25-d59061548b90" providerId="ADAL" clId="{25A0C0FA-4682-4A5F-B7C6-ED98BFDCA25C}" dt="2023-05-19T17:48:15.153" v="105" actId="22"/>
          <ac:picMkLst>
            <pc:docMk/>
            <pc:sldMk cId="4118861368" sldId="314"/>
            <ac:picMk id="6" creationId="{FF2BDCCF-CDCD-4F4A-00DD-F753DEC7FA40}"/>
          </ac:picMkLst>
        </pc:picChg>
        <pc:picChg chg="add del">
          <ac:chgData name="LÊ NGUYỄN THANH HOÀNG" userId="aa946aaa-c32a-47d0-9e25-d59061548b90" providerId="ADAL" clId="{25A0C0FA-4682-4A5F-B7C6-ED98BFDCA25C}" dt="2023-05-19T17:48:17.116" v="107" actId="22"/>
          <ac:picMkLst>
            <pc:docMk/>
            <pc:sldMk cId="4118861368" sldId="314"/>
            <ac:picMk id="8" creationId="{0179D9C6-6692-1012-8B15-CC63F5146B45}"/>
          </ac:picMkLst>
        </pc:picChg>
        <pc:picChg chg="add mod">
          <ac:chgData name="LÊ NGUYỄN THANH HOÀNG" userId="aa946aaa-c32a-47d0-9e25-d59061548b90" providerId="ADAL" clId="{25A0C0FA-4682-4A5F-B7C6-ED98BFDCA25C}" dt="2023-05-19T17:48:19.691" v="108"/>
          <ac:picMkLst>
            <pc:docMk/>
            <pc:sldMk cId="4118861368" sldId="314"/>
            <ac:picMk id="9" creationId="{689D5759-6B13-F0B0-36DE-B6BDFDEC16EC}"/>
          </ac:picMkLst>
        </pc:picChg>
      </pc:sldChg>
      <pc:sldChg chg="del">
        <pc:chgData name="LÊ NGUYỄN THANH HOÀNG" userId="aa946aaa-c32a-47d0-9e25-d59061548b90" providerId="ADAL" clId="{25A0C0FA-4682-4A5F-B7C6-ED98BFDCA25C}" dt="2023-05-19T17:48:34.320" v="121" actId="47"/>
        <pc:sldMkLst>
          <pc:docMk/>
          <pc:sldMk cId="972658372" sldId="315"/>
        </pc:sldMkLst>
      </pc:sldChg>
      <pc:sldChg chg="del">
        <pc:chgData name="LÊ NGUYỄN THANH HOÀNG" userId="aa946aaa-c32a-47d0-9e25-d59061548b90" providerId="ADAL" clId="{25A0C0FA-4682-4A5F-B7C6-ED98BFDCA25C}" dt="2023-05-19T17:48:29.876" v="110" actId="47"/>
        <pc:sldMkLst>
          <pc:docMk/>
          <pc:sldMk cId="410314460" sldId="316"/>
        </pc:sldMkLst>
      </pc:sldChg>
      <pc:sldChg chg="del">
        <pc:chgData name="LÊ NGUYỄN THANH HOÀNG" userId="aa946aaa-c32a-47d0-9e25-d59061548b90" providerId="ADAL" clId="{25A0C0FA-4682-4A5F-B7C6-ED98BFDCA25C}" dt="2023-05-19T17:48:28.135" v="109" actId="47"/>
        <pc:sldMkLst>
          <pc:docMk/>
          <pc:sldMk cId="1284250258" sldId="321"/>
        </pc:sldMkLst>
      </pc:sldChg>
      <pc:sldChg chg="del">
        <pc:chgData name="LÊ NGUYỄN THANH HOÀNG" userId="aa946aaa-c32a-47d0-9e25-d59061548b90" providerId="ADAL" clId="{25A0C0FA-4682-4A5F-B7C6-ED98BFDCA25C}" dt="2023-05-19T17:48:28.135" v="109" actId="47"/>
        <pc:sldMkLst>
          <pc:docMk/>
          <pc:sldMk cId="64578072" sldId="322"/>
        </pc:sldMkLst>
      </pc:sldChg>
      <pc:sldChg chg="del">
        <pc:chgData name="LÊ NGUYỄN THANH HOÀNG" userId="aa946aaa-c32a-47d0-9e25-d59061548b90" providerId="ADAL" clId="{25A0C0FA-4682-4A5F-B7C6-ED98BFDCA25C}" dt="2023-05-19T17:48:34.492" v="122" actId="47"/>
        <pc:sldMkLst>
          <pc:docMk/>
          <pc:sldMk cId="888345564" sldId="323"/>
        </pc:sldMkLst>
      </pc:sldChg>
      <pc:sldChg chg="del">
        <pc:chgData name="LÊ NGUYỄN THANH HOÀNG" userId="aa946aaa-c32a-47d0-9e25-d59061548b90" providerId="ADAL" clId="{25A0C0FA-4682-4A5F-B7C6-ED98BFDCA25C}" dt="2023-05-19T18:20:26.890" v="631" actId="47"/>
        <pc:sldMkLst>
          <pc:docMk/>
          <pc:sldMk cId="609135976" sldId="324"/>
        </pc:sldMkLst>
      </pc:sldChg>
      <pc:sldChg chg="addSp delSp modSp add mod modAnim modNotesTx">
        <pc:chgData name="LÊ NGUYỄN THANH HOÀNG" userId="aa946aaa-c32a-47d0-9e25-d59061548b90" providerId="ADAL" clId="{25A0C0FA-4682-4A5F-B7C6-ED98BFDCA25C}" dt="2023-05-20T02:27:33.888" v="2743" actId="20577"/>
        <pc:sldMkLst>
          <pc:docMk/>
          <pc:sldMk cId="4190461566" sldId="325"/>
        </pc:sldMkLst>
        <pc:spChg chg="mod">
          <ac:chgData name="LÊ NGUYỄN THANH HOÀNG" userId="aa946aaa-c32a-47d0-9e25-d59061548b90" providerId="ADAL" clId="{25A0C0FA-4682-4A5F-B7C6-ED98BFDCA25C}" dt="2023-05-19T18:13:01.760" v="353" actId="20577"/>
          <ac:spMkLst>
            <pc:docMk/>
            <pc:sldMk cId="4190461566" sldId="325"/>
            <ac:spMk id="2" creationId="{20CDDA96-7205-850A-3678-A8B0BE7E4050}"/>
          </ac:spMkLst>
        </pc:spChg>
        <pc:spChg chg="add mod">
          <ac:chgData name="LÊ NGUYỄN THANH HOÀNG" userId="aa946aaa-c32a-47d0-9e25-d59061548b90" providerId="ADAL" clId="{25A0C0FA-4682-4A5F-B7C6-ED98BFDCA25C}" dt="2023-05-20T02:27:33.888" v="2743" actId="20577"/>
          <ac:spMkLst>
            <pc:docMk/>
            <pc:sldMk cId="4190461566" sldId="325"/>
            <ac:spMk id="3" creationId="{4C8C03E5-CF6B-120C-3D71-F2AD9CD946A2}"/>
          </ac:spMkLst>
        </pc:spChg>
        <pc:spChg chg="add del mod">
          <ac:chgData name="LÊ NGUYỄN THANH HOÀNG" userId="aa946aaa-c32a-47d0-9e25-d59061548b90" providerId="ADAL" clId="{25A0C0FA-4682-4A5F-B7C6-ED98BFDCA25C}" dt="2023-05-19T18:13:55.580" v="355" actId="478"/>
          <ac:spMkLst>
            <pc:docMk/>
            <pc:sldMk cId="4190461566" sldId="325"/>
            <ac:spMk id="4" creationId="{59D979BE-3754-F1A5-7BD4-058764F5D7C8}"/>
          </ac:spMkLst>
        </pc:spChg>
        <pc:spChg chg="add mod">
          <ac:chgData name="LÊ NGUYỄN THANH HOÀNG" userId="aa946aaa-c32a-47d0-9e25-d59061548b90" providerId="ADAL" clId="{25A0C0FA-4682-4A5F-B7C6-ED98BFDCA25C}" dt="2023-05-20T02:26:55.056" v="2740" actId="404"/>
          <ac:spMkLst>
            <pc:docMk/>
            <pc:sldMk cId="4190461566" sldId="325"/>
            <ac:spMk id="5" creationId="{8E6E39AF-4507-C700-1D9A-B83941EB92F7}"/>
          </ac:spMkLst>
        </pc:spChg>
        <pc:spChg chg="del mod">
          <ac:chgData name="LÊ NGUYỄN THANH HOÀNG" userId="aa946aaa-c32a-47d0-9e25-d59061548b90" providerId="ADAL" clId="{25A0C0FA-4682-4A5F-B7C6-ED98BFDCA25C}" dt="2023-05-19T18:12:06.994" v="243" actId="478"/>
          <ac:spMkLst>
            <pc:docMk/>
            <pc:sldMk cId="4190461566" sldId="325"/>
            <ac:spMk id="13" creationId="{68D14457-4963-031A-60EC-E6BC70D4E184}"/>
          </ac:spMkLst>
        </pc:spChg>
        <pc:spChg chg="add mod">
          <ac:chgData name="LÊ NGUYỄN THANH HOÀNG" userId="aa946aaa-c32a-47d0-9e25-d59061548b90" providerId="ADAL" clId="{25A0C0FA-4682-4A5F-B7C6-ED98BFDCA25C}" dt="2023-05-19T18:19:19.993" v="627" actId="1076"/>
          <ac:spMkLst>
            <pc:docMk/>
            <pc:sldMk cId="4190461566" sldId="325"/>
            <ac:spMk id="15" creationId="{B3C6F888-6BCC-61FC-03E8-D86BEE856063}"/>
          </ac:spMkLst>
        </pc:spChg>
        <pc:spChg chg="add mod">
          <ac:chgData name="LÊ NGUYỄN THANH HOÀNG" userId="aa946aaa-c32a-47d0-9e25-d59061548b90" providerId="ADAL" clId="{25A0C0FA-4682-4A5F-B7C6-ED98BFDCA25C}" dt="2023-05-19T18:19:30.663" v="629" actId="1076"/>
          <ac:spMkLst>
            <pc:docMk/>
            <pc:sldMk cId="4190461566" sldId="325"/>
            <ac:spMk id="20" creationId="{A1A94CD1-AD4D-8C89-5A93-7D14597D235A}"/>
          </ac:spMkLst>
        </pc:spChg>
        <pc:cxnChg chg="add mod">
          <ac:chgData name="LÊ NGUYỄN THANH HOÀNG" userId="aa946aaa-c32a-47d0-9e25-d59061548b90" providerId="ADAL" clId="{25A0C0FA-4682-4A5F-B7C6-ED98BFDCA25C}" dt="2023-05-19T18:19:19.993" v="627" actId="1076"/>
          <ac:cxnSpMkLst>
            <pc:docMk/>
            <pc:sldMk cId="4190461566" sldId="325"/>
            <ac:cxnSpMk id="7" creationId="{E5A92328-4401-7175-07A4-35B9432F98DD}"/>
          </ac:cxnSpMkLst>
        </pc:cxnChg>
        <pc:cxnChg chg="add mod">
          <ac:chgData name="LÊ NGUYỄN THANH HOÀNG" userId="aa946aaa-c32a-47d0-9e25-d59061548b90" providerId="ADAL" clId="{25A0C0FA-4682-4A5F-B7C6-ED98BFDCA25C}" dt="2023-05-19T18:16:31.626" v="485" actId="571"/>
          <ac:cxnSpMkLst>
            <pc:docMk/>
            <pc:sldMk cId="4190461566" sldId="325"/>
            <ac:cxnSpMk id="9" creationId="{7FD229E5-E385-0905-CDB9-E0895BE57853}"/>
          </ac:cxnSpMkLst>
        </pc:cxnChg>
        <pc:cxnChg chg="add mod">
          <ac:chgData name="LÊ NGUYỄN THANH HOÀNG" userId="aa946aaa-c32a-47d0-9e25-d59061548b90" providerId="ADAL" clId="{25A0C0FA-4682-4A5F-B7C6-ED98BFDCA25C}" dt="2023-05-19T18:19:19.993" v="627" actId="1076"/>
          <ac:cxnSpMkLst>
            <pc:docMk/>
            <pc:sldMk cId="4190461566" sldId="325"/>
            <ac:cxnSpMk id="14" creationId="{01EF3CF7-9E9B-88BA-22D9-601F329E44D7}"/>
          </ac:cxnSpMkLst>
        </pc:cxnChg>
        <pc:cxnChg chg="add mod">
          <ac:chgData name="LÊ NGUYỄN THANH HOÀNG" userId="aa946aaa-c32a-47d0-9e25-d59061548b90" providerId="ADAL" clId="{25A0C0FA-4682-4A5F-B7C6-ED98BFDCA25C}" dt="2023-05-19T18:19:19.993" v="627" actId="1076"/>
          <ac:cxnSpMkLst>
            <pc:docMk/>
            <pc:sldMk cId="4190461566" sldId="325"/>
            <ac:cxnSpMk id="17" creationId="{1105396D-53CF-E68E-FD11-2A751A5C0576}"/>
          </ac:cxnSpMkLst>
        </pc:cxnChg>
      </pc:sldChg>
      <pc:sldChg chg="addSp delSp modSp add mod delAnim modNotesTx">
        <pc:chgData name="LÊ NGUYỄN THANH HOÀNG" userId="aa946aaa-c32a-47d0-9e25-d59061548b90" providerId="ADAL" clId="{25A0C0FA-4682-4A5F-B7C6-ED98BFDCA25C}" dt="2023-05-19T19:03:21.084" v="1448" actId="20577"/>
        <pc:sldMkLst>
          <pc:docMk/>
          <pc:sldMk cId="1379732077" sldId="326"/>
        </pc:sldMkLst>
        <pc:spChg chg="mod">
          <ac:chgData name="LÊ NGUYỄN THANH HOÀNG" userId="aa946aaa-c32a-47d0-9e25-d59061548b90" providerId="ADAL" clId="{25A0C0FA-4682-4A5F-B7C6-ED98BFDCA25C}" dt="2023-05-19T18:23:12.061" v="681" actId="20577"/>
          <ac:spMkLst>
            <pc:docMk/>
            <pc:sldMk cId="1379732077" sldId="326"/>
            <ac:spMk id="2" creationId="{20CDDA96-7205-850A-3678-A8B0BE7E4050}"/>
          </ac:spMkLst>
        </pc:spChg>
        <pc:spChg chg="mod">
          <ac:chgData name="LÊ NGUYỄN THANH HOÀNG" userId="aa946aaa-c32a-47d0-9e25-d59061548b90" providerId="ADAL" clId="{25A0C0FA-4682-4A5F-B7C6-ED98BFDCA25C}" dt="2023-05-19T18:24:25.473" v="825" actId="1076"/>
          <ac:spMkLst>
            <pc:docMk/>
            <pc:sldMk cId="1379732077" sldId="326"/>
            <ac:spMk id="3" creationId="{4C8C03E5-CF6B-120C-3D71-F2AD9CD946A2}"/>
          </ac:spMkLst>
        </pc:spChg>
        <pc:spChg chg="del">
          <ac:chgData name="LÊ NGUYỄN THANH HOÀNG" userId="aa946aaa-c32a-47d0-9e25-d59061548b90" providerId="ADAL" clId="{25A0C0FA-4682-4A5F-B7C6-ED98BFDCA25C}" dt="2023-05-19T18:23:20.240" v="682" actId="478"/>
          <ac:spMkLst>
            <pc:docMk/>
            <pc:sldMk cId="1379732077" sldId="326"/>
            <ac:spMk id="5" creationId="{8E6E39AF-4507-C700-1D9A-B83941EB92F7}"/>
          </ac:spMkLst>
        </pc:spChg>
        <pc:spChg chg="del">
          <ac:chgData name="LÊ NGUYỄN THANH HOÀNG" userId="aa946aaa-c32a-47d0-9e25-d59061548b90" providerId="ADAL" clId="{25A0C0FA-4682-4A5F-B7C6-ED98BFDCA25C}" dt="2023-05-19T18:23:20.240" v="682" actId="478"/>
          <ac:spMkLst>
            <pc:docMk/>
            <pc:sldMk cId="1379732077" sldId="326"/>
            <ac:spMk id="15" creationId="{B3C6F888-6BCC-61FC-03E8-D86BEE856063}"/>
          </ac:spMkLst>
        </pc:spChg>
        <pc:spChg chg="del">
          <ac:chgData name="LÊ NGUYỄN THANH HOÀNG" userId="aa946aaa-c32a-47d0-9e25-d59061548b90" providerId="ADAL" clId="{25A0C0FA-4682-4A5F-B7C6-ED98BFDCA25C}" dt="2023-05-19T18:23:23.675" v="684" actId="478"/>
          <ac:spMkLst>
            <pc:docMk/>
            <pc:sldMk cId="1379732077" sldId="326"/>
            <ac:spMk id="20" creationId="{A1A94CD1-AD4D-8C89-5A93-7D14597D235A}"/>
          </ac:spMkLst>
        </pc:spChg>
        <pc:picChg chg="add mod">
          <ac:chgData name="LÊ NGUYỄN THANH HOÀNG" userId="aa946aaa-c32a-47d0-9e25-d59061548b90" providerId="ADAL" clId="{25A0C0FA-4682-4A5F-B7C6-ED98BFDCA25C}" dt="2023-05-19T18:24:21.906" v="824" actId="1076"/>
          <ac:picMkLst>
            <pc:docMk/>
            <pc:sldMk cId="1379732077" sldId="326"/>
            <ac:picMk id="6" creationId="{4BBA3B4D-228C-E8C3-8C7C-F335C8CFEEBB}"/>
          </ac:picMkLst>
        </pc:picChg>
        <pc:cxnChg chg="del">
          <ac:chgData name="LÊ NGUYỄN THANH HOÀNG" userId="aa946aaa-c32a-47d0-9e25-d59061548b90" providerId="ADAL" clId="{25A0C0FA-4682-4A5F-B7C6-ED98BFDCA25C}" dt="2023-05-19T18:23:22.714" v="683" actId="478"/>
          <ac:cxnSpMkLst>
            <pc:docMk/>
            <pc:sldMk cId="1379732077" sldId="326"/>
            <ac:cxnSpMk id="7" creationId="{E5A92328-4401-7175-07A4-35B9432F98DD}"/>
          </ac:cxnSpMkLst>
        </pc:cxnChg>
        <pc:cxnChg chg="del">
          <ac:chgData name="LÊ NGUYỄN THANH HOÀNG" userId="aa946aaa-c32a-47d0-9e25-d59061548b90" providerId="ADAL" clId="{25A0C0FA-4682-4A5F-B7C6-ED98BFDCA25C}" dt="2023-05-19T18:23:20.240" v="682" actId="478"/>
          <ac:cxnSpMkLst>
            <pc:docMk/>
            <pc:sldMk cId="1379732077" sldId="326"/>
            <ac:cxnSpMk id="14" creationId="{01EF3CF7-9E9B-88BA-22D9-601F329E44D7}"/>
          </ac:cxnSpMkLst>
        </pc:cxnChg>
        <pc:cxnChg chg="del">
          <ac:chgData name="LÊ NGUYỄN THANH HOÀNG" userId="aa946aaa-c32a-47d0-9e25-d59061548b90" providerId="ADAL" clId="{25A0C0FA-4682-4A5F-B7C6-ED98BFDCA25C}" dt="2023-05-19T18:23:20.240" v="682" actId="478"/>
          <ac:cxnSpMkLst>
            <pc:docMk/>
            <pc:sldMk cId="1379732077" sldId="326"/>
            <ac:cxnSpMk id="17" creationId="{1105396D-53CF-E68E-FD11-2A751A5C0576}"/>
          </ac:cxnSpMkLst>
        </pc:cxnChg>
      </pc:sldChg>
      <pc:sldChg chg="del">
        <pc:chgData name="LÊ NGUYỄN THANH HOÀNG" userId="aa946aaa-c32a-47d0-9e25-d59061548b90" providerId="ADAL" clId="{25A0C0FA-4682-4A5F-B7C6-ED98BFDCA25C}" dt="2023-05-19T17:48:30.384" v="111" actId="47"/>
        <pc:sldMkLst>
          <pc:docMk/>
          <pc:sldMk cId="1704646172" sldId="326"/>
        </pc:sldMkLst>
      </pc:sldChg>
      <pc:sldChg chg="delSp modSp add del mod delAnim">
        <pc:chgData name="LÊ NGUYỄN THANH HOÀNG" userId="aa946aaa-c32a-47d0-9e25-d59061548b90" providerId="ADAL" clId="{25A0C0FA-4682-4A5F-B7C6-ED98BFDCA25C}" dt="2023-05-19T18:20:16.489" v="630" actId="47"/>
        <pc:sldMkLst>
          <pc:docMk/>
          <pc:sldMk cId="4237340982" sldId="326"/>
        </pc:sldMkLst>
        <pc:spChg chg="mod">
          <ac:chgData name="LÊ NGUYỄN THANH HOÀNG" userId="aa946aaa-c32a-47d0-9e25-d59061548b90" providerId="ADAL" clId="{25A0C0FA-4682-4A5F-B7C6-ED98BFDCA25C}" dt="2023-05-19T18:18:51.376" v="611" actId="14100"/>
          <ac:spMkLst>
            <pc:docMk/>
            <pc:sldMk cId="4237340982" sldId="326"/>
            <ac:spMk id="3" creationId="{4C8C03E5-CF6B-120C-3D71-F2AD9CD946A2}"/>
          </ac:spMkLst>
        </pc:spChg>
        <pc:spChg chg="del">
          <ac:chgData name="LÊ NGUYỄN THANH HOÀNG" userId="aa946aaa-c32a-47d0-9e25-d59061548b90" providerId="ADAL" clId="{25A0C0FA-4682-4A5F-B7C6-ED98BFDCA25C}" dt="2023-05-19T18:18:30.792" v="538" actId="478"/>
          <ac:spMkLst>
            <pc:docMk/>
            <pc:sldMk cId="4237340982" sldId="326"/>
            <ac:spMk id="5" creationId="{8E6E39AF-4507-C700-1D9A-B83941EB92F7}"/>
          </ac:spMkLst>
        </pc:spChg>
        <pc:spChg chg="del">
          <ac:chgData name="LÊ NGUYỄN THANH HOÀNG" userId="aa946aaa-c32a-47d0-9e25-d59061548b90" providerId="ADAL" clId="{25A0C0FA-4682-4A5F-B7C6-ED98BFDCA25C}" dt="2023-05-19T18:18:30.792" v="538" actId="478"/>
          <ac:spMkLst>
            <pc:docMk/>
            <pc:sldMk cId="4237340982" sldId="326"/>
            <ac:spMk id="15" creationId="{B3C6F888-6BCC-61FC-03E8-D86BEE856063}"/>
          </ac:spMkLst>
        </pc:spChg>
        <pc:cxnChg chg="del">
          <ac:chgData name="LÊ NGUYỄN THANH HOÀNG" userId="aa946aaa-c32a-47d0-9e25-d59061548b90" providerId="ADAL" clId="{25A0C0FA-4682-4A5F-B7C6-ED98BFDCA25C}" dt="2023-05-19T18:18:30.792" v="538" actId="478"/>
          <ac:cxnSpMkLst>
            <pc:docMk/>
            <pc:sldMk cId="4237340982" sldId="326"/>
            <ac:cxnSpMk id="7" creationId="{E5A92328-4401-7175-07A4-35B9432F98DD}"/>
          </ac:cxnSpMkLst>
        </pc:cxnChg>
        <pc:cxnChg chg="del">
          <ac:chgData name="LÊ NGUYỄN THANH HOÀNG" userId="aa946aaa-c32a-47d0-9e25-d59061548b90" providerId="ADAL" clId="{25A0C0FA-4682-4A5F-B7C6-ED98BFDCA25C}" dt="2023-05-19T18:18:30.792" v="538" actId="478"/>
          <ac:cxnSpMkLst>
            <pc:docMk/>
            <pc:sldMk cId="4237340982" sldId="326"/>
            <ac:cxnSpMk id="14" creationId="{01EF3CF7-9E9B-88BA-22D9-601F329E44D7}"/>
          </ac:cxnSpMkLst>
        </pc:cxnChg>
        <pc:cxnChg chg="del">
          <ac:chgData name="LÊ NGUYỄN THANH HOÀNG" userId="aa946aaa-c32a-47d0-9e25-d59061548b90" providerId="ADAL" clId="{25A0C0FA-4682-4A5F-B7C6-ED98BFDCA25C}" dt="2023-05-19T18:18:30.792" v="538" actId="478"/>
          <ac:cxnSpMkLst>
            <pc:docMk/>
            <pc:sldMk cId="4237340982" sldId="326"/>
            <ac:cxnSpMk id="17" creationId="{1105396D-53CF-E68E-FD11-2A751A5C0576}"/>
          </ac:cxnSpMkLst>
        </pc:cxnChg>
      </pc:sldChg>
      <pc:sldChg chg="add del">
        <pc:chgData name="LÊ NGUYỄN THANH HOÀNG" userId="aa946aaa-c32a-47d0-9e25-d59061548b90" providerId="ADAL" clId="{25A0C0FA-4682-4A5F-B7C6-ED98BFDCA25C}" dt="2023-05-19T18:24:36.267" v="827" actId="2890"/>
        <pc:sldMkLst>
          <pc:docMk/>
          <pc:sldMk cId="725213426" sldId="327"/>
        </pc:sldMkLst>
      </pc:sldChg>
      <pc:sldChg chg="addSp delSp modSp add mod modNotesTx">
        <pc:chgData name="LÊ NGUYỄN THANH HOÀNG" userId="aa946aaa-c32a-47d0-9e25-d59061548b90" providerId="ADAL" clId="{25A0C0FA-4682-4A5F-B7C6-ED98BFDCA25C}" dt="2023-05-20T02:25:10.011" v="2738" actId="1076"/>
        <pc:sldMkLst>
          <pc:docMk/>
          <pc:sldMk cId="3294664154" sldId="327"/>
        </pc:sldMkLst>
        <pc:spChg chg="add del mod">
          <ac:chgData name="LÊ NGUYỄN THANH HOÀNG" userId="aa946aaa-c32a-47d0-9e25-d59061548b90" providerId="ADAL" clId="{25A0C0FA-4682-4A5F-B7C6-ED98BFDCA25C}" dt="2023-05-20T02:25:10.011" v="2738" actId="1076"/>
          <ac:spMkLst>
            <pc:docMk/>
            <pc:sldMk cId="3294664154" sldId="327"/>
            <ac:spMk id="3" creationId="{D1CA7BED-9FB4-C732-A287-15178FBEDFE9}"/>
          </ac:spMkLst>
        </pc:spChg>
        <pc:spChg chg="del">
          <ac:chgData name="LÊ NGUYỄN THANH HOÀNG" userId="aa946aaa-c32a-47d0-9e25-d59061548b90" providerId="ADAL" clId="{25A0C0FA-4682-4A5F-B7C6-ED98BFDCA25C}" dt="2023-05-19T19:20:20.607" v="2190" actId="478"/>
          <ac:spMkLst>
            <pc:docMk/>
            <pc:sldMk cId="3294664154" sldId="327"/>
            <ac:spMk id="13" creationId="{68D14457-4963-031A-60EC-E6BC70D4E184}"/>
          </ac:spMkLst>
        </pc:spChg>
        <pc:graphicFrameChg chg="add mod modGraphic">
          <ac:chgData name="LÊ NGUYỄN THANH HOÀNG" userId="aa946aaa-c32a-47d0-9e25-d59061548b90" providerId="ADAL" clId="{25A0C0FA-4682-4A5F-B7C6-ED98BFDCA25C}" dt="2023-05-19T19:22:11.798" v="2232" actId="1076"/>
          <ac:graphicFrameMkLst>
            <pc:docMk/>
            <pc:sldMk cId="3294664154" sldId="327"/>
            <ac:graphicFrameMk id="4" creationId="{4A343E71-EF92-17BD-5675-23EEE25F299F}"/>
          </ac:graphicFrameMkLst>
        </pc:graphicFrameChg>
      </pc:sldChg>
      <pc:sldChg chg="del">
        <pc:chgData name="LÊ NGUYỄN THANH HOÀNG" userId="aa946aaa-c32a-47d0-9e25-d59061548b90" providerId="ADAL" clId="{25A0C0FA-4682-4A5F-B7C6-ED98BFDCA25C}" dt="2023-05-19T17:48:30.694" v="112" actId="47"/>
        <pc:sldMkLst>
          <pc:docMk/>
          <pc:sldMk cId="3987348530" sldId="327"/>
        </pc:sldMkLst>
      </pc:sldChg>
      <pc:sldChg chg="addSp delSp modSp add mod">
        <pc:chgData name="LÊ NGUYỄN THANH HOÀNG" userId="aa946aaa-c32a-47d0-9e25-d59061548b90" providerId="ADAL" clId="{25A0C0FA-4682-4A5F-B7C6-ED98BFDCA25C}" dt="2023-05-19T20:37:41.834" v="2651" actId="14100"/>
        <pc:sldMkLst>
          <pc:docMk/>
          <pc:sldMk cId="380362298" sldId="328"/>
        </pc:sldMkLst>
        <pc:spChg chg="mod">
          <ac:chgData name="LÊ NGUYỄN THANH HOÀNG" userId="aa946aaa-c32a-47d0-9e25-d59061548b90" providerId="ADAL" clId="{25A0C0FA-4682-4A5F-B7C6-ED98BFDCA25C}" dt="2023-05-19T18:31:38.246" v="1103" actId="20577"/>
          <ac:spMkLst>
            <pc:docMk/>
            <pc:sldMk cId="380362298" sldId="328"/>
            <ac:spMk id="104" creationId="{14995C31-3924-9FA4-F654-AEB8FF675D3F}"/>
          </ac:spMkLst>
        </pc:spChg>
        <pc:picChg chg="add del mod">
          <ac:chgData name="LÊ NGUYỄN THANH HOÀNG" userId="aa946aaa-c32a-47d0-9e25-d59061548b90" providerId="ADAL" clId="{25A0C0FA-4682-4A5F-B7C6-ED98BFDCA25C}" dt="2023-05-19T18:50:30.253" v="1239" actId="21"/>
          <ac:picMkLst>
            <pc:docMk/>
            <pc:sldMk cId="380362298" sldId="328"/>
            <ac:picMk id="3" creationId="{28553D79-0F18-ECD9-28E7-8606C61AD298}"/>
          </ac:picMkLst>
        </pc:picChg>
        <pc:picChg chg="add mod">
          <ac:chgData name="LÊ NGUYỄN THANH HOÀNG" userId="aa946aaa-c32a-47d0-9e25-d59061548b90" providerId="ADAL" clId="{25A0C0FA-4682-4A5F-B7C6-ED98BFDCA25C}" dt="2023-05-19T20:37:41.834" v="2651" actId="14100"/>
          <ac:picMkLst>
            <pc:docMk/>
            <pc:sldMk cId="380362298" sldId="328"/>
            <ac:picMk id="5" creationId="{BFDB8F75-51A7-04AE-698F-5229AFA44641}"/>
          </ac:picMkLst>
        </pc:picChg>
        <pc:picChg chg="del">
          <ac:chgData name="LÊ NGUYỄN THANH HOÀNG" userId="aa946aaa-c32a-47d0-9e25-d59061548b90" providerId="ADAL" clId="{25A0C0FA-4682-4A5F-B7C6-ED98BFDCA25C}" dt="2023-05-19T20:33:52.197" v="2645" actId="478"/>
          <ac:picMkLst>
            <pc:docMk/>
            <pc:sldMk cId="380362298" sldId="328"/>
            <ac:picMk id="9" creationId="{689D5759-6B13-F0B0-36DE-B6BDFDEC16EC}"/>
          </ac:picMkLst>
        </pc:picChg>
      </pc:sldChg>
      <pc:sldChg chg="del">
        <pc:chgData name="LÊ NGUYỄN THANH HOÀNG" userId="aa946aaa-c32a-47d0-9e25-d59061548b90" providerId="ADAL" clId="{25A0C0FA-4682-4A5F-B7C6-ED98BFDCA25C}" dt="2023-05-19T17:48:31.076" v="113" actId="47"/>
        <pc:sldMkLst>
          <pc:docMk/>
          <pc:sldMk cId="3787654562" sldId="328"/>
        </pc:sldMkLst>
      </pc:sldChg>
      <pc:sldChg chg="addSp delSp modSp add mod ord modNotesTx">
        <pc:chgData name="LÊ NGUYỄN THANH HOÀNG" userId="aa946aaa-c32a-47d0-9e25-d59061548b90" providerId="ADAL" clId="{25A0C0FA-4682-4A5F-B7C6-ED98BFDCA25C}" dt="2023-05-19T20:30:46.237" v="2637" actId="207"/>
        <pc:sldMkLst>
          <pc:docMk/>
          <pc:sldMk cId="1485376170" sldId="329"/>
        </pc:sldMkLst>
        <pc:spChg chg="mod">
          <ac:chgData name="LÊ NGUYỄN THANH HOÀNG" userId="aa946aaa-c32a-47d0-9e25-d59061548b90" providerId="ADAL" clId="{25A0C0FA-4682-4A5F-B7C6-ED98BFDCA25C}" dt="2023-05-19T18:32:47.455" v="1138" actId="20577"/>
          <ac:spMkLst>
            <pc:docMk/>
            <pc:sldMk cId="1485376170" sldId="329"/>
            <ac:spMk id="2" creationId="{20CDDA96-7205-850A-3678-A8B0BE7E4050}"/>
          </ac:spMkLst>
        </pc:spChg>
        <pc:spChg chg="del">
          <ac:chgData name="LÊ NGUYỄN THANH HOÀNG" userId="aa946aaa-c32a-47d0-9e25-d59061548b90" providerId="ADAL" clId="{25A0C0FA-4682-4A5F-B7C6-ED98BFDCA25C}" dt="2023-05-19T18:32:54.984" v="1139" actId="478"/>
          <ac:spMkLst>
            <pc:docMk/>
            <pc:sldMk cId="1485376170" sldId="329"/>
            <ac:spMk id="3" creationId="{4C8C03E5-CF6B-120C-3D71-F2AD9CD946A2}"/>
          </ac:spMkLst>
        </pc:spChg>
        <pc:spChg chg="add del mod">
          <ac:chgData name="LÊ NGUYỄN THANH HOÀNG" userId="aa946aaa-c32a-47d0-9e25-d59061548b90" providerId="ADAL" clId="{25A0C0FA-4682-4A5F-B7C6-ED98BFDCA25C}" dt="2023-05-19T18:34:35.782" v="1149" actId="478"/>
          <ac:spMkLst>
            <pc:docMk/>
            <pc:sldMk cId="1485376170" sldId="329"/>
            <ac:spMk id="4" creationId="{E9D5F8C3-D1DA-B566-EB2A-019B363A027C}"/>
          </ac:spMkLst>
        </pc:spChg>
        <pc:spChg chg="add mod">
          <ac:chgData name="LÊ NGUYỄN THANH HOÀNG" userId="aa946aaa-c32a-47d0-9e25-d59061548b90" providerId="ADAL" clId="{25A0C0FA-4682-4A5F-B7C6-ED98BFDCA25C}" dt="2023-05-19T18:45:38.351" v="1237" actId="1076"/>
          <ac:spMkLst>
            <pc:docMk/>
            <pc:sldMk cId="1485376170" sldId="329"/>
            <ac:spMk id="5" creationId="{F97CB15B-608D-846A-228A-5127E30EF6E7}"/>
          </ac:spMkLst>
        </pc:spChg>
        <pc:spChg chg="add mod">
          <ac:chgData name="LÊ NGUYỄN THANH HOÀNG" userId="aa946aaa-c32a-47d0-9e25-d59061548b90" providerId="ADAL" clId="{25A0C0FA-4682-4A5F-B7C6-ED98BFDCA25C}" dt="2023-05-19T20:30:46.237" v="2637" actId="207"/>
          <ac:spMkLst>
            <pc:docMk/>
            <pc:sldMk cId="1485376170" sldId="329"/>
            <ac:spMk id="7" creationId="{D19570C3-7ED8-6E01-8970-0E13F26248D9}"/>
          </ac:spMkLst>
        </pc:spChg>
        <pc:spChg chg="add mod">
          <ac:chgData name="LÊ NGUYỄN THANH HOÀNG" userId="aa946aaa-c32a-47d0-9e25-d59061548b90" providerId="ADAL" clId="{25A0C0FA-4682-4A5F-B7C6-ED98BFDCA25C}" dt="2023-05-19T18:45:38.351" v="1237" actId="1076"/>
          <ac:spMkLst>
            <pc:docMk/>
            <pc:sldMk cId="1485376170" sldId="329"/>
            <ac:spMk id="8" creationId="{F2EAEA16-66EE-688C-464F-B2FC20A13486}"/>
          </ac:spMkLst>
        </pc:spChg>
        <pc:picChg chg="del">
          <ac:chgData name="LÊ NGUYỄN THANH HOÀNG" userId="aa946aaa-c32a-47d0-9e25-d59061548b90" providerId="ADAL" clId="{25A0C0FA-4682-4A5F-B7C6-ED98BFDCA25C}" dt="2023-05-19T18:32:54.984" v="1139" actId="478"/>
          <ac:picMkLst>
            <pc:docMk/>
            <pc:sldMk cId="1485376170" sldId="329"/>
            <ac:picMk id="6" creationId="{4BBA3B4D-228C-E8C3-8C7C-F335C8CFEEBB}"/>
          </ac:picMkLst>
        </pc:picChg>
        <pc:picChg chg="add del mod">
          <ac:chgData name="LÊ NGUYỄN THANH HOÀNG" userId="aa946aaa-c32a-47d0-9e25-d59061548b90" providerId="ADAL" clId="{25A0C0FA-4682-4A5F-B7C6-ED98BFDCA25C}" dt="2023-05-19T18:54:15.476" v="1244" actId="478"/>
          <ac:picMkLst>
            <pc:docMk/>
            <pc:sldMk cId="1485376170" sldId="329"/>
            <ac:picMk id="9" creationId="{A95BF791-4C9C-8C94-AC23-8F5E5B0F1473}"/>
          </ac:picMkLst>
        </pc:picChg>
        <pc:picChg chg="add del">
          <ac:chgData name="LÊ NGUYỄN THANH HOÀNG" userId="aa946aaa-c32a-47d0-9e25-d59061548b90" providerId="ADAL" clId="{25A0C0FA-4682-4A5F-B7C6-ED98BFDCA25C}" dt="2023-05-19T18:54:17.231" v="1246" actId="22"/>
          <ac:picMkLst>
            <pc:docMk/>
            <pc:sldMk cId="1485376170" sldId="329"/>
            <ac:picMk id="11" creationId="{741B4A13-FEAA-597B-1FF5-FDAAB39EC3BA}"/>
          </ac:picMkLst>
        </pc:picChg>
        <pc:picChg chg="add mod">
          <ac:chgData name="LÊ NGUYỄN THANH HOÀNG" userId="aa946aaa-c32a-47d0-9e25-d59061548b90" providerId="ADAL" clId="{25A0C0FA-4682-4A5F-B7C6-ED98BFDCA25C}" dt="2023-05-19T18:54:23.439" v="1248" actId="1076"/>
          <ac:picMkLst>
            <pc:docMk/>
            <pc:sldMk cId="1485376170" sldId="329"/>
            <ac:picMk id="13" creationId="{31954F0C-E0F2-4DC5-D6FB-46BCE78CF634}"/>
          </ac:picMkLst>
        </pc:picChg>
      </pc:sldChg>
      <pc:sldChg chg="del">
        <pc:chgData name="LÊ NGUYỄN THANH HOÀNG" userId="aa946aaa-c32a-47d0-9e25-d59061548b90" providerId="ADAL" clId="{25A0C0FA-4682-4A5F-B7C6-ED98BFDCA25C}" dt="2023-05-19T17:48:31.887" v="114" actId="47"/>
        <pc:sldMkLst>
          <pc:docMk/>
          <pc:sldMk cId="3750950290" sldId="329"/>
        </pc:sldMkLst>
      </pc:sldChg>
      <pc:sldChg chg="add del">
        <pc:chgData name="LÊ NGUYỄN THANH HOÀNG" userId="aa946aaa-c32a-47d0-9e25-d59061548b90" providerId="ADAL" clId="{25A0C0FA-4682-4A5F-B7C6-ED98BFDCA25C}" dt="2023-05-19T18:32:37.536" v="1105" actId="2890"/>
        <pc:sldMkLst>
          <pc:docMk/>
          <pc:sldMk cId="3765308145" sldId="329"/>
        </pc:sldMkLst>
      </pc:sldChg>
      <pc:sldChg chg="del">
        <pc:chgData name="LÊ NGUYỄN THANH HOÀNG" userId="aa946aaa-c32a-47d0-9e25-d59061548b90" providerId="ADAL" clId="{25A0C0FA-4682-4A5F-B7C6-ED98BFDCA25C}" dt="2023-05-19T17:48:32.062" v="115" actId="47"/>
        <pc:sldMkLst>
          <pc:docMk/>
          <pc:sldMk cId="1389272190" sldId="330"/>
        </pc:sldMkLst>
      </pc:sldChg>
      <pc:sldChg chg="addSp delSp modSp add mod modNotesTx">
        <pc:chgData name="LÊ NGUYỄN THANH HOÀNG" userId="aa946aaa-c32a-47d0-9e25-d59061548b90" providerId="ADAL" clId="{25A0C0FA-4682-4A5F-B7C6-ED98BFDCA25C}" dt="2023-05-19T20:30:43.818" v="2636" actId="207"/>
        <pc:sldMkLst>
          <pc:docMk/>
          <pc:sldMk cId="1799580398" sldId="330"/>
        </pc:sldMkLst>
        <pc:spChg chg="mod">
          <ac:chgData name="LÊ NGUYỄN THANH HOÀNG" userId="aa946aaa-c32a-47d0-9e25-d59061548b90" providerId="ADAL" clId="{25A0C0FA-4682-4A5F-B7C6-ED98BFDCA25C}" dt="2023-05-19T20:30:43.818" v="2636" actId="207"/>
          <ac:spMkLst>
            <pc:docMk/>
            <pc:sldMk cId="1799580398" sldId="330"/>
            <ac:spMk id="5" creationId="{F97CB15B-608D-846A-228A-5127E30EF6E7}"/>
          </ac:spMkLst>
        </pc:spChg>
        <pc:picChg chg="add mod">
          <ac:chgData name="LÊ NGUYỄN THANH HOÀNG" userId="aa946aaa-c32a-47d0-9e25-d59061548b90" providerId="ADAL" clId="{25A0C0FA-4682-4A5F-B7C6-ED98BFDCA25C}" dt="2023-05-19T18:54:45.821" v="1255" actId="1076"/>
          <ac:picMkLst>
            <pc:docMk/>
            <pc:sldMk cId="1799580398" sldId="330"/>
            <ac:picMk id="4" creationId="{C3790B45-5D0C-E620-21CC-695E88041D66}"/>
          </ac:picMkLst>
        </pc:picChg>
        <pc:picChg chg="del">
          <ac:chgData name="LÊ NGUYỄN THANH HOÀNG" userId="aa946aaa-c32a-47d0-9e25-d59061548b90" providerId="ADAL" clId="{25A0C0FA-4682-4A5F-B7C6-ED98BFDCA25C}" dt="2023-05-19T18:54:36.141" v="1251" actId="478"/>
          <ac:picMkLst>
            <pc:docMk/>
            <pc:sldMk cId="1799580398" sldId="330"/>
            <ac:picMk id="9" creationId="{A95BF791-4C9C-8C94-AC23-8F5E5B0F1473}"/>
          </ac:picMkLst>
        </pc:picChg>
      </pc:sldChg>
      <pc:sldChg chg="addSp delSp modSp add mod modNotesTx">
        <pc:chgData name="LÊ NGUYỄN THANH HOÀNG" userId="aa946aaa-c32a-47d0-9e25-d59061548b90" providerId="ADAL" clId="{25A0C0FA-4682-4A5F-B7C6-ED98BFDCA25C}" dt="2023-05-19T20:31:50.481" v="2644" actId="1076"/>
        <pc:sldMkLst>
          <pc:docMk/>
          <pc:sldMk cId="79988362" sldId="331"/>
        </pc:sldMkLst>
        <pc:spChg chg="mod">
          <ac:chgData name="LÊ NGUYỄN THANH HOÀNG" userId="aa946aaa-c32a-47d0-9e25-d59061548b90" providerId="ADAL" clId="{25A0C0FA-4682-4A5F-B7C6-ED98BFDCA25C}" dt="2023-05-19T20:30:49.178" v="2638" actId="207"/>
          <ac:spMkLst>
            <pc:docMk/>
            <pc:sldMk cId="79988362" sldId="331"/>
            <ac:spMk id="8" creationId="{F2EAEA16-66EE-688C-464F-B2FC20A13486}"/>
          </ac:spMkLst>
        </pc:spChg>
        <pc:picChg chg="add mod">
          <ac:chgData name="LÊ NGUYỄN THANH HOÀNG" userId="aa946aaa-c32a-47d0-9e25-d59061548b90" providerId="ADAL" clId="{25A0C0FA-4682-4A5F-B7C6-ED98BFDCA25C}" dt="2023-05-19T20:31:50.481" v="2644" actId="1076"/>
          <ac:picMkLst>
            <pc:docMk/>
            <pc:sldMk cId="79988362" sldId="331"/>
            <ac:picMk id="4" creationId="{DF331372-F015-2FFB-6920-84E534201F66}"/>
          </ac:picMkLst>
        </pc:picChg>
        <pc:picChg chg="del">
          <ac:chgData name="LÊ NGUYỄN THANH HOÀNG" userId="aa946aaa-c32a-47d0-9e25-d59061548b90" providerId="ADAL" clId="{25A0C0FA-4682-4A5F-B7C6-ED98BFDCA25C}" dt="2023-05-19T18:56:49.331" v="1257" actId="478"/>
          <ac:picMkLst>
            <pc:docMk/>
            <pc:sldMk cId="79988362" sldId="331"/>
            <ac:picMk id="13" creationId="{31954F0C-E0F2-4DC5-D6FB-46BCE78CF634}"/>
          </ac:picMkLst>
        </pc:picChg>
      </pc:sldChg>
      <pc:sldChg chg="del">
        <pc:chgData name="LÊ NGUYỄN THANH HOÀNG" userId="aa946aaa-c32a-47d0-9e25-d59061548b90" providerId="ADAL" clId="{25A0C0FA-4682-4A5F-B7C6-ED98BFDCA25C}" dt="2023-05-19T17:48:32.220" v="116" actId="47"/>
        <pc:sldMkLst>
          <pc:docMk/>
          <pc:sldMk cId="3174054113" sldId="331"/>
        </pc:sldMkLst>
      </pc:sldChg>
      <pc:sldChg chg="addSp delSp modSp add mod modNotesTx">
        <pc:chgData name="LÊ NGUYỄN THANH HOÀNG" userId="aa946aaa-c32a-47d0-9e25-d59061548b90" providerId="ADAL" clId="{25A0C0FA-4682-4A5F-B7C6-ED98BFDCA25C}" dt="2023-05-19T19:03:02.498" v="1441" actId="20577"/>
        <pc:sldMkLst>
          <pc:docMk/>
          <pc:sldMk cId="2948640008" sldId="332"/>
        </pc:sldMkLst>
        <pc:spChg chg="mod">
          <ac:chgData name="LÊ NGUYỄN THANH HOÀNG" userId="aa946aaa-c32a-47d0-9e25-d59061548b90" providerId="ADAL" clId="{25A0C0FA-4682-4A5F-B7C6-ED98BFDCA25C}" dt="2023-05-19T18:57:24.772" v="1291" actId="20577"/>
          <ac:spMkLst>
            <pc:docMk/>
            <pc:sldMk cId="2948640008" sldId="332"/>
            <ac:spMk id="2" creationId="{20CDDA96-7205-850A-3678-A8B0BE7E4050}"/>
          </ac:spMkLst>
        </pc:spChg>
        <pc:spChg chg="add mod">
          <ac:chgData name="LÊ NGUYỄN THANH HOÀNG" userId="aa946aaa-c32a-47d0-9e25-d59061548b90" providerId="ADAL" clId="{25A0C0FA-4682-4A5F-B7C6-ED98BFDCA25C}" dt="2023-05-19T18:59:16.147" v="1435" actId="1076"/>
          <ac:spMkLst>
            <pc:docMk/>
            <pc:sldMk cId="2948640008" sldId="332"/>
            <ac:spMk id="3" creationId="{F50A46E6-1F1F-56AE-AED8-651C231E8F30}"/>
          </ac:spMkLst>
        </pc:spChg>
        <pc:spChg chg="add mod">
          <ac:chgData name="LÊ NGUYỄN THANH HOÀNG" userId="aa946aaa-c32a-47d0-9e25-d59061548b90" providerId="ADAL" clId="{25A0C0FA-4682-4A5F-B7C6-ED98BFDCA25C}" dt="2023-05-19T18:59:16.147" v="1435" actId="1076"/>
          <ac:spMkLst>
            <pc:docMk/>
            <pc:sldMk cId="2948640008" sldId="332"/>
            <ac:spMk id="4" creationId="{29BFF2B5-0F0D-4388-FC7A-673535828F5D}"/>
          </ac:spMkLst>
        </pc:spChg>
        <pc:spChg chg="add del mod">
          <ac:chgData name="LÊ NGUYỄN THANH HOÀNG" userId="aa946aaa-c32a-47d0-9e25-d59061548b90" providerId="ADAL" clId="{25A0C0FA-4682-4A5F-B7C6-ED98BFDCA25C}" dt="2023-05-19T18:57:54.741" v="1377" actId="1076"/>
          <ac:spMkLst>
            <pc:docMk/>
            <pc:sldMk cId="2948640008" sldId="332"/>
            <ac:spMk id="5" creationId="{F97CB15B-608D-846A-228A-5127E30EF6E7}"/>
          </ac:spMkLst>
        </pc:spChg>
        <pc:spChg chg="add mod">
          <ac:chgData name="LÊ NGUYỄN THANH HOÀNG" userId="aa946aaa-c32a-47d0-9e25-d59061548b90" providerId="ADAL" clId="{25A0C0FA-4682-4A5F-B7C6-ED98BFDCA25C}" dt="2023-05-19T18:59:16.147" v="1435" actId="1076"/>
          <ac:spMkLst>
            <pc:docMk/>
            <pc:sldMk cId="2948640008" sldId="332"/>
            <ac:spMk id="6" creationId="{249BFD68-0999-F159-170F-691B36227133}"/>
          </ac:spMkLst>
        </pc:spChg>
        <pc:spChg chg="add del mod">
          <ac:chgData name="LÊ NGUYỄN THANH HOÀNG" userId="aa946aaa-c32a-47d0-9e25-d59061548b90" providerId="ADAL" clId="{25A0C0FA-4682-4A5F-B7C6-ED98BFDCA25C}" dt="2023-05-19T18:57:54.741" v="1377" actId="1076"/>
          <ac:spMkLst>
            <pc:docMk/>
            <pc:sldMk cId="2948640008" sldId="332"/>
            <ac:spMk id="7" creationId="{D19570C3-7ED8-6E01-8970-0E13F26248D9}"/>
          </ac:spMkLst>
        </pc:spChg>
        <pc:spChg chg="add del mod">
          <ac:chgData name="LÊ NGUYỄN THANH HOÀNG" userId="aa946aaa-c32a-47d0-9e25-d59061548b90" providerId="ADAL" clId="{25A0C0FA-4682-4A5F-B7C6-ED98BFDCA25C}" dt="2023-05-19T18:57:54.741" v="1377" actId="1076"/>
          <ac:spMkLst>
            <pc:docMk/>
            <pc:sldMk cId="2948640008" sldId="332"/>
            <ac:spMk id="8" creationId="{F2EAEA16-66EE-688C-464F-B2FC20A13486}"/>
          </ac:spMkLst>
        </pc:spChg>
        <pc:cxnChg chg="add mod">
          <ac:chgData name="LÊ NGUYỄN THANH HOÀNG" userId="aa946aaa-c32a-47d0-9e25-d59061548b90" providerId="ADAL" clId="{25A0C0FA-4682-4A5F-B7C6-ED98BFDCA25C}" dt="2023-05-19T18:59:27.330" v="1438" actId="1076"/>
          <ac:cxnSpMkLst>
            <pc:docMk/>
            <pc:sldMk cId="2948640008" sldId="332"/>
            <ac:cxnSpMk id="9" creationId="{986C6780-B750-70F3-8AFD-72BE5ECBEA0E}"/>
          </ac:cxnSpMkLst>
        </pc:cxnChg>
        <pc:cxnChg chg="add mod">
          <ac:chgData name="LÊ NGUYỄN THANH HOÀNG" userId="aa946aaa-c32a-47d0-9e25-d59061548b90" providerId="ADAL" clId="{25A0C0FA-4682-4A5F-B7C6-ED98BFDCA25C}" dt="2023-05-19T18:59:28.795" v="1439" actId="571"/>
          <ac:cxnSpMkLst>
            <pc:docMk/>
            <pc:sldMk cId="2948640008" sldId="332"/>
            <ac:cxnSpMk id="11" creationId="{1BF1AE3D-A5E0-DC99-D2CC-30A25A9A1D45}"/>
          </ac:cxnSpMkLst>
        </pc:cxnChg>
        <pc:cxnChg chg="add mod">
          <ac:chgData name="LÊ NGUYỄN THANH HOÀNG" userId="aa946aaa-c32a-47d0-9e25-d59061548b90" providerId="ADAL" clId="{25A0C0FA-4682-4A5F-B7C6-ED98BFDCA25C}" dt="2023-05-19T18:59:30.834" v="1440" actId="571"/>
          <ac:cxnSpMkLst>
            <pc:docMk/>
            <pc:sldMk cId="2948640008" sldId="332"/>
            <ac:cxnSpMk id="12" creationId="{1116671C-17B8-8FEA-6194-819740709EFC}"/>
          </ac:cxnSpMkLst>
        </pc:cxnChg>
      </pc:sldChg>
      <pc:sldChg chg="del">
        <pc:chgData name="LÊ NGUYỄN THANH HOÀNG" userId="aa946aaa-c32a-47d0-9e25-d59061548b90" providerId="ADAL" clId="{25A0C0FA-4682-4A5F-B7C6-ED98BFDCA25C}" dt="2023-05-19T17:48:32.384" v="117" actId="47"/>
        <pc:sldMkLst>
          <pc:docMk/>
          <pc:sldMk cId="3826805371" sldId="332"/>
        </pc:sldMkLst>
      </pc:sldChg>
      <pc:sldChg chg="del">
        <pc:chgData name="LÊ NGUYỄN THANH HOÀNG" userId="aa946aaa-c32a-47d0-9e25-d59061548b90" providerId="ADAL" clId="{25A0C0FA-4682-4A5F-B7C6-ED98BFDCA25C}" dt="2023-05-19T17:48:32.792" v="118" actId="47"/>
        <pc:sldMkLst>
          <pc:docMk/>
          <pc:sldMk cId="880760323" sldId="333"/>
        </pc:sldMkLst>
      </pc:sldChg>
      <pc:sldChg chg="addSp delSp modSp add mod">
        <pc:chgData name="LÊ NGUYỄN THANH HOÀNG" userId="aa946aaa-c32a-47d0-9e25-d59061548b90" providerId="ADAL" clId="{25A0C0FA-4682-4A5F-B7C6-ED98BFDCA25C}" dt="2023-05-19T19:08:29.580" v="1769" actId="14100"/>
        <pc:sldMkLst>
          <pc:docMk/>
          <pc:sldMk cId="2214773541" sldId="333"/>
        </pc:sldMkLst>
        <pc:spChg chg="mod">
          <ac:chgData name="LÊ NGUYỄN THANH HOÀNG" userId="aa946aaa-c32a-47d0-9e25-d59061548b90" providerId="ADAL" clId="{25A0C0FA-4682-4A5F-B7C6-ED98BFDCA25C}" dt="2023-05-19T19:06:35.482" v="1494" actId="20577"/>
          <ac:spMkLst>
            <pc:docMk/>
            <pc:sldMk cId="2214773541" sldId="333"/>
            <ac:spMk id="2" creationId="{20CDDA96-7205-850A-3678-A8B0BE7E4050}"/>
          </ac:spMkLst>
        </pc:spChg>
        <pc:spChg chg="add del mod">
          <ac:chgData name="LÊ NGUYỄN THANH HOÀNG" userId="aa946aaa-c32a-47d0-9e25-d59061548b90" providerId="ADAL" clId="{25A0C0FA-4682-4A5F-B7C6-ED98BFDCA25C}" dt="2023-05-19T19:07:49.775" v="1622" actId="20577"/>
          <ac:spMkLst>
            <pc:docMk/>
            <pc:sldMk cId="2214773541" sldId="333"/>
            <ac:spMk id="3" creationId="{F50A46E6-1F1F-56AE-AED8-651C231E8F30}"/>
          </ac:spMkLst>
        </pc:spChg>
        <pc:spChg chg="add del mod">
          <ac:chgData name="LÊ NGUYỄN THANH HOÀNG" userId="aa946aaa-c32a-47d0-9e25-d59061548b90" providerId="ADAL" clId="{25A0C0FA-4682-4A5F-B7C6-ED98BFDCA25C}" dt="2023-05-19T19:08:05.004" v="1694" actId="20577"/>
          <ac:spMkLst>
            <pc:docMk/>
            <pc:sldMk cId="2214773541" sldId="333"/>
            <ac:spMk id="4" creationId="{29BFF2B5-0F0D-4388-FC7A-673535828F5D}"/>
          </ac:spMkLst>
        </pc:spChg>
        <pc:spChg chg="add del mod">
          <ac:chgData name="LÊ NGUYỄN THANH HOÀNG" userId="aa946aaa-c32a-47d0-9e25-d59061548b90" providerId="ADAL" clId="{25A0C0FA-4682-4A5F-B7C6-ED98BFDCA25C}" dt="2023-05-19T19:07:30.766" v="1577" actId="1076"/>
          <ac:spMkLst>
            <pc:docMk/>
            <pc:sldMk cId="2214773541" sldId="333"/>
            <ac:spMk id="5" creationId="{F97CB15B-608D-846A-228A-5127E30EF6E7}"/>
          </ac:spMkLst>
        </pc:spChg>
        <pc:spChg chg="add del mod">
          <ac:chgData name="LÊ NGUYỄN THANH HOÀNG" userId="aa946aaa-c32a-47d0-9e25-d59061548b90" providerId="ADAL" clId="{25A0C0FA-4682-4A5F-B7C6-ED98BFDCA25C}" dt="2023-05-19T19:08:29.580" v="1769" actId="14100"/>
          <ac:spMkLst>
            <pc:docMk/>
            <pc:sldMk cId="2214773541" sldId="333"/>
            <ac:spMk id="6" creationId="{249BFD68-0999-F159-170F-691B36227133}"/>
          </ac:spMkLst>
        </pc:spChg>
        <pc:spChg chg="add del mod">
          <ac:chgData name="LÊ NGUYỄN THANH HOÀNG" userId="aa946aaa-c32a-47d0-9e25-d59061548b90" providerId="ADAL" clId="{25A0C0FA-4682-4A5F-B7C6-ED98BFDCA25C}" dt="2023-05-19T19:07:54.975" v="1624" actId="1076"/>
          <ac:spMkLst>
            <pc:docMk/>
            <pc:sldMk cId="2214773541" sldId="333"/>
            <ac:spMk id="7" creationId="{D19570C3-7ED8-6E01-8970-0E13F26248D9}"/>
          </ac:spMkLst>
        </pc:spChg>
        <pc:spChg chg="add del mod">
          <ac:chgData name="LÊ NGUYỄN THANH HOÀNG" userId="aa946aaa-c32a-47d0-9e25-d59061548b90" providerId="ADAL" clId="{25A0C0FA-4682-4A5F-B7C6-ED98BFDCA25C}" dt="2023-05-19T19:07:30.766" v="1577" actId="1076"/>
          <ac:spMkLst>
            <pc:docMk/>
            <pc:sldMk cId="2214773541" sldId="333"/>
            <ac:spMk id="8" creationId="{F2EAEA16-66EE-688C-464F-B2FC20A13486}"/>
          </ac:spMkLst>
        </pc:spChg>
        <pc:cxnChg chg="add del">
          <ac:chgData name="LÊ NGUYỄN THANH HOÀNG" userId="aa946aaa-c32a-47d0-9e25-d59061548b90" providerId="ADAL" clId="{25A0C0FA-4682-4A5F-B7C6-ED98BFDCA25C}" dt="2023-05-19T19:07:33.353" v="1580" actId="478"/>
          <ac:cxnSpMkLst>
            <pc:docMk/>
            <pc:sldMk cId="2214773541" sldId="333"/>
            <ac:cxnSpMk id="9" creationId="{986C6780-B750-70F3-8AFD-72BE5ECBEA0E}"/>
          </ac:cxnSpMkLst>
        </pc:cxnChg>
        <pc:cxnChg chg="add del">
          <ac:chgData name="LÊ NGUYỄN THANH HOÀNG" userId="aa946aaa-c32a-47d0-9e25-d59061548b90" providerId="ADAL" clId="{25A0C0FA-4682-4A5F-B7C6-ED98BFDCA25C}" dt="2023-05-19T19:07:33.353" v="1580" actId="478"/>
          <ac:cxnSpMkLst>
            <pc:docMk/>
            <pc:sldMk cId="2214773541" sldId="333"/>
            <ac:cxnSpMk id="11" creationId="{1BF1AE3D-A5E0-DC99-D2CC-30A25A9A1D45}"/>
          </ac:cxnSpMkLst>
        </pc:cxnChg>
        <pc:cxnChg chg="add del">
          <ac:chgData name="LÊ NGUYỄN THANH HOÀNG" userId="aa946aaa-c32a-47d0-9e25-d59061548b90" providerId="ADAL" clId="{25A0C0FA-4682-4A5F-B7C6-ED98BFDCA25C}" dt="2023-05-19T19:07:33.353" v="1580" actId="478"/>
          <ac:cxnSpMkLst>
            <pc:docMk/>
            <pc:sldMk cId="2214773541" sldId="333"/>
            <ac:cxnSpMk id="12" creationId="{1116671C-17B8-8FEA-6194-819740709EFC}"/>
          </ac:cxnSpMkLst>
        </pc:cxnChg>
      </pc:sldChg>
      <pc:sldChg chg="del">
        <pc:chgData name="LÊ NGUYỄN THANH HOÀNG" userId="aa946aaa-c32a-47d0-9e25-d59061548b90" providerId="ADAL" clId="{25A0C0FA-4682-4A5F-B7C6-ED98BFDCA25C}" dt="2023-05-19T17:48:33.123" v="119" actId="47"/>
        <pc:sldMkLst>
          <pc:docMk/>
          <pc:sldMk cId="1959716870" sldId="334"/>
        </pc:sldMkLst>
      </pc:sldChg>
      <pc:sldChg chg="addSp delSp modSp add mod modAnim">
        <pc:chgData name="LÊ NGUYỄN THANH HOÀNG" userId="aa946aaa-c32a-47d0-9e25-d59061548b90" providerId="ADAL" clId="{25A0C0FA-4682-4A5F-B7C6-ED98BFDCA25C}" dt="2023-05-19T20:25:14.027" v="2627"/>
        <pc:sldMkLst>
          <pc:docMk/>
          <pc:sldMk cId="2905130525" sldId="334"/>
        </pc:sldMkLst>
        <pc:spChg chg="mod">
          <ac:chgData name="LÊ NGUYỄN THANH HOÀNG" userId="aa946aaa-c32a-47d0-9e25-d59061548b90" providerId="ADAL" clId="{25A0C0FA-4682-4A5F-B7C6-ED98BFDCA25C}" dt="2023-05-19T19:11:25.170" v="1775" actId="20577"/>
          <ac:spMkLst>
            <pc:docMk/>
            <pc:sldMk cId="2905130525" sldId="334"/>
            <ac:spMk id="2" creationId="{20CDDA96-7205-850A-3678-A8B0BE7E4050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3" creationId="{F50A46E6-1F1F-56AE-AED8-651C231E8F30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4" creationId="{29BFF2B5-0F0D-4388-FC7A-673535828F5D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5" creationId="{F97CB15B-608D-846A-228A-5127E30EF6E7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6" creationId="{249BFD68-0999-F159-170F-691B36227133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7" creationId="{D19570C3-7ED8-6E01-8970-0E13F26248D9}"/>
          </ac:spMkLst>
        </pc:spChg>
        <pc:spChg chg="del">
          <ac:chgData name="LÊ NGUYỄN THANH HOÀNG" userId="aa946aaa-c32a-47d0-9e25-d59061548b90" providerId="ADAL" clId="{25A0C0FA-4682-4A5F-B7C6-ED98BFDCA25C}" dt="2023-05-19T19:11:29.195" v="1776" actId="478"/>
          <ac:spMkLst>
            <pc:docMk/>
            <pc:sldMk cId="2905130525" sldId="334"/>
            <ac:spMk id="8" creationId="{F2EAEA16-66EE-688C-464F-B2FC20A13486}"/>
          </ac:spMkLst>
        </pc:spChg>
        <pc:graphicFrameChg chg="add mod">
          <ac:chgData name="LÊ NGUYỄN THANH HOÀNG" userId="aa946aaa-c32a-47d0-9e25-d59061548b90" providerId="ADAL" clId="{25A0C0FA-4682-4A5F-B7C6-ED98BFDCA25C}" dt="2023-05-19T19:13:11.130" v="1804"/>
          <ac:graphicFrameMkLst>
            <pc:docMk/>
            <pc:sldMk cId="2905130525" sldId="334"/>
            <ac:graphicFrameMk id="10" creationId="{F1AF68EB-44C2-4350-EBF7-07E102B75513}"/>
          </ac:graphicFrameMkLst>
        </pc:graphicFrameChg>
        <pc:cxnChg chg="del">
          <ac:chgData name="LÊ NGUYỄN THANH HOÀNG" userId="aa946aaa-c32a-47d0-9e25-d59061548b90" providerId="ADAL" clId="{25A0C0FA-4682-4A5F-B7C6-ED98BFDCA25C}" dt="2023-05-19T19:11:29.195" v="1776" actId="478"/>
          <ac:cxnSpMkLst>
            <pc:docMk/>
            <pc:sldMk cId="2905130525" sldId="334"/>
            <ac:cxnSpMk id="9" creationId="{986C6780-B750-70F3-8AFD-72BE5ECBEA0E}"/>
          </ac:cxnSpMkLst>
        </pc:cxnChg>
        <pc:cxnChg chg="del">
          <ac:chgData name="LÊ NGUYỄN THANH HOÀNG" userId="aa946aaa-c32a-47d0-9e25-d59061548b90" providerId="ADAL" clId="{25A0C0FA-4682-4A5F-B7C6-ED98BFDCA25C}" dt="2023-05-19T19:11:29.195" v="1776" actId="478"/>
          <ac:cxnSpMkLst>
            <pc:docMk/>
            <pc:sldMk cId="2905130525" sldId="334"/>
            <ac:cxnSpMk id="11" creationId="{1BF1AE3D-A5E0-DC99-D2CC-30A25A9A1D45}"/>
          </ac:cxnSpMkLst>
        </pc:cxnChg>
        <pc:cxnChg chg="del">
          <ac:chgData name="LÊ NGUYỄN THANH HOÀNG" userId="aa946aaa-c32a-47d0-9e25-d59061548b90" providerId="ADAL" clId="{25A0C0FA-4682-4A5F-B7C6-ED98BFDCA25C}" dt="2023-05-19T19:11:29.195" v="1776" actId="478"/>
          <ac:cxnSpMkLst>
            <pc:docMk/>
            <pc:sldMk cId="2905130525" sldId="334"/>
            <ac:cxnSpMk id="12" creationId="{1116671C-17B8-8FEA-6194-819740709EFC}"/>
          </ac:cxnSpMkLst>
        </pc:cxnChg>
      </pc:sldChg>
      <pc:sldChg chg="addSp delSp modSp add mod modAnim">
        <pc:chgData name="LÊ NGUYỄN THANH HOÀNG" userId="aa946aaa-c32a-47d0-9e25-d59061548b90" providerId="ADAL" clId="{25A0C0FA-4682-4A5F-B7C6-ED98BFDCA25C}" dt="2023-05-19T20:25:41.556" v="2631"/>
        <pc:sldMkLst>
          <pc:docMk/>
          <pc:sldMk cId="2295983121" sldId="335"/>
        </pc:sldMkLst>
        <pc:graphicFrameChg chg="add mod">
          <ac:chgData name="LÊ NGUYỄN THANH HOÀNG" userId="aa946aaa-c32a-47d0-9e25-d59061548b90" providerId="ADAL" clId="{25A0C0FA-4682-4A5F-B7C6-ED98BFDCA25C}" dt="2023-05-19T19:14:59.145" v="1851"/>
          <ac:graphicFrameMkLst>
            <pc:docMk/>
            <pc:sldMk cId="2295983121" sldId="335"/>
            <ac:graphicFrameMk id="3" creationId="{DCA18B62-4967-C3EB-EE06-E2A89617557E}"/>
          </ac:graphicFrameMkLst>
        </pc:graphicFrameChg>
        <pc:graphicFrameChg chg="del">
          <ac:chgData name="LÊ NGUYỄN THANH HOÀNG" userId="aa946aaa-c32a-47d0-9e25-d59061548b90" providerId="ADAL" clId="{25A0C0FA-4682-4A5F-B7C6-ED98BFDCA25C}" dt="2023-05-19T19:14:00.064" v="1810" actId="478"/>
          <ac:graphicFrameMkLst>
            <pc:docMk/>
            <pc:sldMk cId="2295983121" sldId="335"/>
            <ac:graphicFrameMk id="10" creationId="{F1AF68EB-44C2-4350-EBF7-07E102B75513}"/>
          </ac:graphicFrameMkLst>
        </pc:graphicFrameChg>
      </pc:sldChg>
      <pc:sldChg chg="del">
        <pc:chgData name="LÊ NGUYỄN THANH HOÀNG" userId="aa946aaa-c32a-47d0-9e25-d59061548b90" providerId="ADAL" clId="{25A0C0FA-4682-4A5F-B7C6-ED98BFDCA25C}" dt="2023-05-19T17:48:34.156" v="120" actId="47"/>
        <pc:sldMkLst>
          <pc:docMk/>
          <pc:sldMk cId="3143699652" sldId="335"/>
        </pc:sldMkLst>
      </pc:sldChg>
      <pc:sldChg chg="add del">
        <pc:chgData name="LÊ NGUYỄN THANH HOÀNG" userId="aa946aaa-c32a-47d0-9e25-d59061548b90" providerId="ADAL" clId="{25A0C0FA-4682-4A5F-B7C6-ED98BFDCA25C}" dt="2023-05-19T19:13:52.425" v="1808" actId="47"/>
        <pc:sldMkLst>
          <pc:docMk/>
          <pc:sldMk cId="3311993268" sldId="335"/>
        </pc:sldMkLst>
      </pc:sldChg>
      <pc:sldChg chg="addSp delSp modSp add mod">
        <pc:chgData name="LÊ NGUYỄN THANH HOÀNG" userId="aa946aaa-c32a-47d0-9e25-d59061548b90" providerId="ADAL" clId="{25A0C0FA-4682-4A5F-B7C6-ED98BFDCA25C}" dt="2023-05-19T19:24:31.830" v="2444" actId="1076"/>
        <pc:sldMkLst>
          <pc:docMk/>
          <pc:sldMk cId="1831813554" sldId="336"/>
        </pc:sldMkLst>
        <pc:spChg chg="mod">
          <ac:chgData name="LÊ NGUYỄN THANH HOÀNG" userId="aa946aaa-c32a-47d0-9e25-d59061548b90" providerId="ADAL" clId="{25A0C0FA-4682-4A5F-B7C6-ED98BFDCA25C}" dt="2023-05-19T19:23:29.094" v="2383" actId="207"/>
          <ac:spMkLst>
            <pc:docMk/>
            <pc:sldMk cId="1831813554" sldId="336"/>
            <ac:spMk id="2" creationId="{20CDDA96-7205-850A-3678-A8B0BE7E4050}"/>
          </ac:spMkLst>
        </pc:spChg>
        <pc:spChg chg="del">
          <ac:chgData name="LÊ NGUYỄN THANH HOÀNG" userId="aa946aaa-c32a-47d0-9e25-d59061548b90" providerId="ADAL" clId="{25A0C0FA-4682-4A5F-B7C6-ED98BFDCA25C}" dt="2023-05-19T19:23:03.505" v="2325" actId="478"/>
          <ac:spMkLst>
            <pc:docMk/>
            <pc:sldMk cId="1831813554" sldId="336"/>
            <ac:spMk id="3" creationId="{D1CA7BED-9FB4-C732-A287-15178FBEDFE9}"/>
          </ac:spMkLst>
        </pc:spChg>
        <pc:spChg chg="add mod">
          <ac:chgData name="LÊ NGUYỄN THANH HOÀNG" userId="aa946aaa-c32a-47d0-9e25-d59061548b90" providerId="ADAL" clId="{25A0C0FA-4682-4A5F-B7C6-ED98BFDCA25C}" dt="2023-05-19T19:24:18.896" v="2433" actId="1076"/>
          <ac:spMkLst>
            <pc:docMk/>
            <pc:sldMk cId="1831813554" sldId="336"/>
            <ac:spMk id="5" creationId="{7AFDC418-D505-E5B6-01D4-B82DB303A15A}"/>
          </ac:spMkLst>
        </pc:spChg>
        <pc:spChg chg="add mod">
          <ac:chgData name="LÊ NGUYỄN THANH HOÀNG" userId="aa946aaa-c32a-47d0-9e25-d59061548b90" providerId="ADAL" clId="{25A0C0FA-4682-4A5F-B7C6-ED98BFDCA25C}" dt="2023-05-19T19:24:31.830" v="2444" actId="1076"/>
          <ac:spMkLst>
            <pc:docMk/>
            <pc:sldMk cId="1831813554" sldId="336"/>
            <ac:spMk id="6" creationId="{A5A861AB-0D59-BA99-0578-E7CC32AD2ECF}"/>
          </ac:spMkLst>
        </pc:spChg>
        <pc:spChg chg="add del mod">
          <ac:chgData name="LÊ NGUYỄN THANH HOÀNG" userId="aa946aaa-c32a-47d0-9e25-d59061548b90" providerId="ADAL" clId="{25A0C0FA-4682-4A5F-B7C6-ED98BFDCA25C}" dt="2023-05-19T19:24:27.092" v="2441"/>
          <ac:spMkLst>
            <pc:docMk/>
            <pc:sldMk cId="1831813554" sldId="336"/>
            <ac:spMk id="7" creationId="{576D3A75-083E-0E50-0D78-CBC8FA89DCAA}"/>
          </ac:spMkLst>
        </pc:spChg>
        <pc:graphicFrameChg chg="mod modGraphic">
          <ac:chgData name="LÊ NGUYỄN THANH HOÀNG" userId="aa946aaa-c32a-47d0-9e25-d59061548b90" providerId="ADAL" clId="{25A0C0FA-4682-4A5F-B7C6-ED98BFDCA25C}" dt="2023-05-19T19:24:15.433" v="2432" actId="1076"/>
          <ac:graphicFrameMkLst>
            <pc:docMk/>
            <pc:sldMk cId="1831813554" sldId="336"/>
            <ac:graphicFrameMk id="4" creationId="{4A343E71-EF92-17BD-5675-23EEE25F299F}"/>
          </ac:graphicFrameMkLst>
        </pc:graphicFrameChg>
      </pc:sldChg>
      <pc:sldChg chg="add del">
        <pc:chgData name="LÊ NGUYỄN THANH HOÀNG" userId="aa946aaa-c32a-47d0-9e25-d59061548b90" providerId="ADAL" clId="{25A0C0FA-4682-4A5F-B7C6-ED98BFDCA25C}" dt="2023-05-19T19:14:01.409" v="1812"/>
        <pc:sldMkLst>
          <pc:docMk/>
          <pc:sldMk cId="3056175498" sldId="336"/>
        </pc:sldMkLst>
      </pc:sldChg>
      <pc:sldChg chg="del">
        <pc:chgData name="LÊ NGUYỄN THANH HOÀNG" userId="aa946aaa-c32a-47d0-9e25-d59061548b90" providerId="ADAL" clId="{25A0C0FA-4682-4A5F-B7C6-ED98BFDCA25C}" dt="2023-05-19T17:48:34.663" v="123" actId="47"/>
        <pc:sldMkLst>
          <pc:docMk/>
          <pc:sldMk cId="3298021973" sldId="336"/>
        </pc:sldMkLst>
      </pc:sldChg>
      <pc:sldChg chg="add del">
        <pc:chgData name="LÊ NGUYỄN THANH HOÀNG" userId="aa946aaa-c32a-47d0-9e25-d59061548b90" providerId="ADAL" clId="{25A0C0FA-4682-4A5F-B7C6-ED98BFDCA25C}" dt="2023-05-19T19:16:13.501" v="1853" actId="47"/>
        <pc:sldMkLst>
          <pc:docMk/>
          <pc:sldMk cId="3781668105" sldId="336"/>
        </pc:sldMkLst>
      </pc:sldChg>
      <pc:sldChg chg="addSp delSp modSp add del mod">
        <pc:chgData name="LÊ NGUYỄN THANH HOÀNG" userId="aa946aaa-c32a-47d0-9e25-d59061548b90" providerId="ADAL" clId="{25A0C0FA-4682-4A5F-B7C6-ED98BFDCA25C}" dt="2023-05-19T20:20:12.595" v="2614" actId="47"/>
        <pc:sldMkLst>
          <pc:docMk/>
          <pc:sldMk cId="3675483" sldId="337"/>
        </pc:sldMkLst>
        <pc:spChg chg="mod">
          <ac:chgData name="LÊ NGUYỄN THANH HOÀNG" userId="aa946aaa-c32a-47d0-9e25-d59061548b90" providerId="ADAL" clId="{25A0C0FA-4682-4A5F-B7C6-ED98BFDCA25C}" dt="2023-05-19T19:24:51.026" v="2460" actId="20577"/>
          <ac:spMkLst>
            <pc:docMk/>
            <pc:sldMk cId="3675483" sldId="337"/>
            <ac:spMk id="2" creationId="{20CDDA96-7205-850A-3678-A8B0BE7E4050}"/>
          </ac:spMkLst>
        </pc:spChg>
        <pc:spChg chg="del">
          <ac:chgData name="LÊ NGUYỄN THANH HOÀNG" userId="aa946aaa-c32a-47d0-9e25-d59061548b90" providerId="ADAL" clId="{25A0C0FA-4682-4A5F-B7C6-ED98BFDCA25C}" dt="2023-05-19T19:24:54.663" v="2461" actId="478"/>
          <ac:spMkLst>
            <pc:docMk/>
            <pc:sldMk cId="3675483" sldId="337"/>
            <ac:spMk id="5" creationId="{7AFDC418-D505-E5B6-01D4-B82DB303A15A}"/>
          </ac:spMkLst>
        </pc:spChg>
        <pc:spChg chg="del">
          <ac:chgData name="LÊ NGUYỄN THANH HOÀNG" userId="aa946aaa-c32a-47d0-9e25-d59061548b90" providerId="ADAL" clId="{25A0C0FA-4682-4A5F-B7C6-ED98BFDCA25C}" dt="2023-05-19T19:24:54.663" v="2461" actId="478"/>
          <ac:spMkLst>
            <pc:docMk/>
            <pc:sldMk cId="3675483" sldId="337"/>
            <ac:spMk id="6" creationId="{A5A861AB-0D59-BA99-0578-E7CC32AD2ECF}"/>
          </ac:spMkLst>
        </pc:spChg>
        <pc:spChg chg="add mod">
          <ac:chgData name="LÊ NGUYỄN THANH HOÀNG" userId="aa946aaa-c32a-47d0-9e25-d59061548b90" providerId="ADAL" clId="{25A0C0FA-4682-4A5F-B7C6-ED98BFDCA25C}" dt="2023-05-19T19:30:59.997" v="2569" actId="20577"/>
          <ac:spMkLst>
            <pc:docMk/>
            <pc:sldMk cId="3675483" sldId="337"/>
            <ac:spMk id="18" creationId="{DD7568D4-C222-F92E-7AC4-8008A4EE45C2}"/>
          </ac:spMkLst>
        </pc:spChg>
        <pc:graphicFrameChg chg="del">
          <ac:chgData name="LÊ NGUYỄN THANH HOÀNG" userId="aa946aaa-c32a-47d0-9e25-d59061548b90" providerId="ADAL" clId="{25A0C0FA-4682-4A5F-B7C6-ED98BFDCA25C}" dt="2023-05-19T19:24:54.663" v="2461" actId="478"/>
          <ac:graphicFrameMkLst>
            <pc:docMk/>
            <pc:sldMk cId="3675483" sldId="337"/>
            <ac:graphicFrameMk id="4" creationId="{4A343E71-EF92-17BD-5675-23EEE25F299F}"/>
          </ac:graphicFrameMkLst>
        </pc:graphicFrameChg>
        <pc:picChg chg="add mod">
          <ac:chgData name="LÊ NGUYỄN THANH HOÀNG" userId="aa946aaa-c32a-47d0-9e25-d59061548b90" providerId="ADAL" clId="{25A0C0FA-4682-4A5F-B7C6-ED98BFDCA25C}" dt="2023-05-19T19:30:35.808" v="2493" actId="1076"/>
          <ac:picMkLst>
            <pc:docMk/>
            <pc:sldMk cId="3675483" sldId="337"/>
            <ac:picMk id="7" creationId="{A14B6A97-A5C8-CAD2-B83F-09CEBA92DEDE}"/>
          </ac:picMkLst>
        </pc:picChg>
        <pc:picChg chg="add del mod">
          <ac:chgData name="LÊ NGUYỄN THANH HOÀNG" userId="aa946aaa-c32a-47d0-9e25-d59061548b90" providerId="ADAL" clId="{25A0C0FA-4682-4A5F-B7C6-ED98BFDCA25C}" dt="2023-05-19T19:28:50.159" v="2473" actId="478"/>
          <ac:picMkLst>
            <pc:docMk/>
            <pc:sldMk cId="3675483" sldId="337"/>
            <ac:picMk id="9" creationId="{EA04D6D8-E2FF-8E15-6C0A-F49C047D585F}"/>
          </ac:picMkLst>
        </pc:picChg>
        <pc:picChg chg="add mod">
          <ac:chgData name="LÊ NGUYỄN THANH HOÀNG" userId="aa946aaa-c32a-47d0-9e25-d59061548b90" providerId="ADAL" clId="{25A0C0FA-4682-4A5F-B7C6-ED98BFDCA25C}" dt="2023-05-19T19:30:35.808" v="2493" actId="1076"/>
          <ac:picMkLst>
            <pc:docMk/>
            <pc:sldMk cId="3675483" sldId="337"/>
            <ac:picMk id="11" creationId="{EBC39CA0-EB27-A1CA-D423-E8177772654E}"/>
          </ac:picMkLst>
        </pc:picChg>
        <pc:picChg chg="add del mod">
          <ac:chgData name="LÊ NGUYỄN THANH HOÀNG" userId="aa946aaa-c32a-47d0-9e25-d59061548b90" providerId="ADAL" clId="{25A0C0FA-4682-4A5F-B7C6-ED98BFDCA25C}" dt="2023-05-19T19:28:50.159" v="2473" actId="478"/>
          <ac:picMkLst>
            <pc:docMk/>
            <pc:sldMk cId="3675483" sldId="337"/>
            <ac:picMk id="13" creationId="{6AD000AA-D079-ABFA-8995-CF5E76D9ADF6}"/>
          </ac:picMkLst>
        </pc:picChg>
        <pc:picChg chg="add del mod">
          <ac:chgData name="LÊ NGUYỄN THANH HOÀNG" userId="aa946aaa-c32a-47d0-9e25-d59061548b90" providerId="ADAL" clId="{25A0C0FA-4682-4A5F-B7C6-ED98BFDCA25C}" dt="2023-05-19T19:29:59.736" v="2479" actId="478"/>
          <ac:picMkLst>
            <pc:docMk/>
            <pc:sldMk cId="3675483" sldId="337"/>
            <ac:picMk id="15" creationId="{C4A22871-FF30-89D8-AFC3-ACEBEAFE91AF}"/>
          </ac:picMkLst>
        </pc:picChg>
        <pc:cxnChg chg="add mod">
          <ac:chgData name="LÊ NGUYỄN THANH HOÀNG" userId="aa946aaa-c32a-47d0-9e25-d59061548b90" providerId="ADAL" clId="{25A0C0FA-4682-4A5F-B7C6-ED98BFDCA25C}" dt="2023-05-19T19:30:37.302" v="2494" actId="1076"/>
          <ac:cxnSpMkLst>
            <pc:docMk/>
            <pc:sldMk cId="3675483" sldId="337"/>
            <ac:cxnSpMk id="16" creationId="{EC53BA3A-E0EC-178D-7A00-2940F1C45BE0}"/>
          </ac:cxnSpMkLst>
        </pc:cxnChg>
      </pc:sldChg>
      <pc:sldChg chg="del">
        <pc:chgData name="LÊ NGUYỄN THANH HOÀNG" userId="aa946aaa-c32a-47d0-9e25-d59061548b90" providerId="ADAL" clId="{25A0C0FA-4682-4A5F-B7C6-ED98BFDCA25C}" dt="2023-05-19T17:48:34.792" v="124" actId="47"/>
        <pc:sldMkLst>
          <pc:docMk/>
          <pc:sldMk cId="973342285" sldId="337"/>
        </pc:sldMkLst>
      </pc:sldChg>
      <pc:sldChg chg="add del">
        <pc:chgData name="LÊ NGUYỄN THANH HOÀNG" userId="aa946aaa-c32a-47d0-9e25-d59061548b90" providerId="ADAL" clId="{25A0C0FA-4682-4A5F-B7C6-ED98BFDCA25C}" dt="2023-05-19T19:32:57.575" v="2571" actId="2890"/>
        <pc:sldMkLst>
          <pc:docMk/>
          <pc:sldMk cId="1100790000" sldId="338"/>
        </pc:sldMkLst>
      </pc:sldChg>
      <pc:sldChg chg="addSp delSp modSp add mod modAnim">
        <pc:chgData name="LÊ NGUYỄN THANH HOÀNG" userId="aa946aaa-c32a-47d0-9e25-d59061548b90" providerId="ADAL" clId="{25A0C0FA-4682-4A5F-B7C6-ED98BFDCA25C}" dt="2023-05-19T20:25:58.244" v="2635"/>
        <pc:sldMkLst>
          <pc:docMk/>
          <pc:sldMk cId="2651380132" sldId="338"/>
        </pc:sldMkLst>
        <pc:graphicFrameChg chg="del mod">
          <ac:chgData name="LÊ NGUYỄN THANH HOÀNG" userId="aa946aaa-c32a-47d0-9e25-d59061548b90" providerId="ADAL" clId="{25A0C0FA-4682-4A5F-B7C6-ED98BFDCA25C}" dt="2023-05-19T19:34:12.732" v="2611" actId="478"/>
          <ac:graphicFrameMkLst>
            <pc:docMk/>
            <pc:sldMk cId="2651380132" sldId="338"/>
            <ac:graphicFrameMk id="3" creationId="{DCA18B62-4967-C3EB-EE06-E2A89617557E}"/>
          </ac:graphicFrameMkLst>
        </pc:graphicFrameChg>
        <pc:graphicFrameChg chg="add mod">
          <ac:chgData name="LÊ NGUYỄN THANH HOÀNG" userId="aa946aaa-c32a-47d0-9e25-d59061548b90" providerId="ADAL" clId="{25A0C0FA-4682-4A5F-B7C6-ED98BFDCA25C}" dt="2023-05-19T19:34:05.635" v="2610"/>
          <ac:graphicFrameMkLst>
            <pc:docMk/>
            <pc:sldMk cId="2651380132" sldId="338"/>
            <ac:graphicFrameMk id="4" creationId="{9ACA82CC-727B-49CD-F987-087EBBCEDF5E}"/>
          </ac:graphicFrameMkLst>
        </pc:graphicFrameChg>
      </pc:sldChg>
      <pc:sldChg chg="del">
        <pc:chgData name="LÊ NGUYỄN THANH HOÀNG" userId="aa946aaa-c32a-47d0-9e25-d59061548b90" providerId="ADAL" clId="{25A0C0FA-4682-4A5F-B7C6-ED98BFDCA25C}" dt="2023-05-19T17:48:35.534" v="125" actId="47"/>
        <pc:sldMkLst>
          <pc:docMk/>
          <pc:sldMk cId="3071510407" sldId="338"/>
        </pc:sldMkLst>
      </pc:sldChg>
      <pc:sldChg chg="del">
        <pc:chgData name="LÊ NGUYỄN THANH HOÀNG" userId="aa946aaa-c32a-47d0-9e25-d59061548b90" providerId="ADAL" clId="{25A0C0FA-4682-4A5F-B7C6-ED98BFDCA25C}" dt="2023-05-19T17:48:36.046" v="126" actId="47"/>
        <pc:sldMkLst>
          <pc:docMk/>
          <pc:sldMk cId="3250510113" sldId="33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Điểm</a:t>
            </a:r>
            <a:r>
              <a:rPr lang="en-US" sz="2000" baseline="0"/>
              <a:t> Kaggle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score</c:v>
                </c:pt>
              </c:strCache>
            </c:strRef>
          </c:tx>
          <c:spPr>
            <a:solidFill>
              <a:srgbClr val="233445"/>
            </a:solidFill>
            <a:ln>
              <a:noFill/>
            </a:ln>
            <a:effectLst/>
          </c:spPr>
          <c:invertIfNegative val="0"/>
          <c:cat>
            <c:strRef>
              <c:f>Sheet1!$C$2:$C$4</c:f>
              <c:strCache>
                <c:ptCount val="3"/>
                <c:pt idx="0">
                  <c:v>Decision Tree</c:v>
                </c:pt>
                <c:pt idx="1">
                  <c:v>Random Forest</c:v>
                </c:pt>
                <c:pt idx="2">
                  <c:v>Gradient Boosting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0.23</c:v>
                </c:pt>
                <c:pt idx="1">
                  <c:v>0.18</c:v>
                </c:pt>
                <c:pt idx="2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05-400B-A3F0-695AAD8766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2855792"/>
        <c:axId val="742850512"/>
      </c:barChart>
      <c:catAx>
        <c:axId val="74285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850512"/>
        <c:crosses val="autoZero"/>
        <c:auto val="1"/>
        <c:lblAlgn val="ctr"/>
        <c:lblOffset val="100"/>
        <c:noMultiLvlLbl val="0"/>
      </c:catAx>
      <c:valAx>
        <c:axId val="742850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85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Điểm</a:t>
            </a:r>
            <a:r>
              <a:rPr lang="en-US" sz="2000" baseline="0"/>
              <a:t> Kaggle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Sheet1!$D$6</c:f>
              <c:strCache>
                <c:ptCount val="1"/>
                <c:pt idx="0">
                  <c:v>score</c:v>
                </c:pt>
              </c:strCache>
            </c:strRef>
          </c:tx>
          <c:spPr>
            <a:solidFill>
              <a:srgbClr val="233445"/>
            </a:solidFill>
            <a:ln>
              <a:noFill/>
            </a:ln>
            <a:effectLst/>
          </c:spPr>
          <c:invertIfNegative val="0"/>
          <c:cat>
            <c:strRef>
              <c:f>Sheet1!$C$7:$C$9</c:f>
              <c:strCache>
                <c:ptCount val="3"/>
                <c:pt idx="0">
                  <c:v>Decision Tree</c:v>
                </c:pt>
                <c:pt idx="1">
                  <c:v>Random Forest</c:v>
                </c:pt>
                <c:pt idx="2">
                  <c:v>Gradient Boosting</c:v>
                </c:pt>
              </c:strCache>
            </c:strRef>
          </c:cat>
          <c:val>
            <c:numRef>
              <c:f>Sheet1!$D$7:$D$9</c:f>
              <c:numCache>
                <c:formatCode>General</c:formatCode>
                <c:ptCount val="3"/>
                <c:pt idx="0">
                  <c:v>0.23</c:v>
                </c:pt>
                <c:pt idx="1">
                  <c:v>0.18</c:v>
                </c:pt>
                <c:pt idx="2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49-4A3F-AFF1-5B3A2114384D}"/>
            </c:ext>
          </c:extLst>
        </c:ser>
        <c:ser>
          <c:idx val="1"/>
          <c:order val="1"/>
          <c:tx>
            <c:strRef>
              <c:f>Sheet1!$E$6</c:f>
              <c:strCache>
                <c:ptCount val="1"/>
                <c:pt idx="0">
                  <c:v>Grid</c:v>
                </c:pt>
              </c:strCache>
            </c:strRef>
          </c:tx>
          <c:spPr>
            <a:solidFill>
              <a:srgbClr val="DA6B10"/>
            </a:solidFill>
            <a:ln>
              <a:noFill/>
            </a:ln>
            <a:effectLst/>
          </c:spPr>
          <c:invertIfNegative val="0"/>
          <c:cat>
            <c:strRef>
              <c:f>Sheet1!$C$7:$C$9</c:f>
              <c:strCache>
                <c:ptCount val="3"/>
                <c:pt idx="0">
                  <c:v>Decision Tree</c:v>
                </c:pt>
                <c:pt idx="1">
                  <c:v>Random Forest</c:v>
                </c:pt>
                <c:pt idx="2">
                  <c:v>Gradient Boosting</c:v>
                </c:pt>
              </c:strCache>
            </c:strRef>
          </c:cat>
          <c:val>
            <c:numRef>
              <c:f>Sheet1!$E$7:$E$9</c:f>
              <c:numCache>
                <c:formatCode>General</c:formatCode>
                <c:ptCount val="3"/>
                <c:pt idx="0">
                  <c:v>0.23</c:v>
                </c:pt>
                <c:pt idx="1">
                  <c:v>0.19</c:v>
                </c:pt>
                <c:pt idx="2">
                  <c:v>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49-4A3F-AFF1-5B3A211438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8239680"/>
        <c:axId val="808241120"/>
      </c:barChart>
      <c:catAx>
        <c:axId val="808239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8241120"/>
        <c:crosses val="autoZero"/>
        <c:auto val="1"/>
        <c:lblAlgn val="ctr"/>
        <c:lblOffset val="100"/>
        <c:noMultiLvlLbl val="0"/>
      </c:catAx>
      <c:valAx>
        <c:axId val="808241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8239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Điểm</a:t>
            </a:r>
            <a:r>
              <a:rPr lang="en-US" sz="2000" baseline="0"/>
              <a:t> Kaggle</a:t>
            </a:r>
            <a:endParaRPr lang="en-US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Sheet1!$D$12</c:f>
              <c:strCache>
                <c:ptCount val="1"/>
                <c:pt idx="0">
                  <c:v>Dữ liệu cũ</c:v>
                </c:pt>
              </c:strCache>
            </c:strRef>
          </c:tx>
          <c:spPr>
            <a:solidFill>
              <a:srgbClr val="233445"/>
            </a:solidFill>
            <a:ln>
              <a:noFill/>
            </a:ln>
            <a:effectLst/>
          </c:spPr>
          <c:invertIfNegative val="0"/>
          <c:cat>
            <c:strRef>
              <c:f>Sheet1!$C$13:$C$15</c:f>
              <c:strCache>
                <c:ptCount val="3"/>
                <c:pt idx="0">
                  <c:v>Decision Tree</c:v>
                </c:pt>
                <c:pt idx="1">
                  <c:v>Random Forest</c:v>
                </c:pt>
                <c:pt idx="2">
                  <c:v>Gradient Boosting</c:v>
                </c:pt>
              </c:strCache>
            </c:strRef>
          </c:cat>
          <c:val>
            <c:numRef>
              <c:f>Sheet1!$D$13:$D$15</c:f>
              <c:numCache>
                <c:formatCode>General</c:formatCode>
                <c:ptCount val="3"/>
                <c:pt idx="0">
                  <c:v>0.23</c:v>
                </c:pt>
                <c:pt idx="1">
                  <c:v>0.18</c:v>
                </c:pt>
                <c:pt idx="2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EA-46ED-AC99-B01D11D2AA3F}"/>
            </c:ext>
          </c:extLst>
        </c:ser>
        <c:ser>
          <c:idx val="1"/>
          <c:order val="1"/>
          <c:tx>
            <c:strRef>
              <c:f>Sheet1!$E$12</c:f>
              <c:strCache>
                <c:ptCount val="1"/>
                <c:pt idx="0">
                  <c:v>Dữ liệu mới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Sheet1!$C$13:$C$15</c:f>
              <c:strCache>
                <c:ptCount val="3"/>
                <c:pt idx="0">
                  <c:v>Decision Tree</c:v>
                </c:pt>
                <c:pt idx="1">
                  <c:v>Random Forest</c:v>
                </c:pt>
                <c:pt idx="2">
                  <c:v>Gradient Boosting</c:v>
                </c:pt>
              </c:strCache>
            </c:strRef>
          </c:cat>
          <c:val>
            <c:numRef>
              <c:f>Sheet1!$E$13:$E$15</c:f>
              <c:numCache>
                <c:formatCode>General</c:formatCode>
                <c:ptCount val="3"/>
                <c:pt idx="0">
                  <c:v>0.17</c:v>
                </c:pt>
                <c:pt idx="1">
                  <c:v>0.14000000000000001</c:v>
                </c:pt>
                <c:pt idx="2">
                  <c:v>0.14000000000000001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EA-46ED-AC99-B01D11D2AA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8232960"/>
        <c:axId val="808243520"/>
      </c:barChart>
      <c:catAx>
        <c:axId val="80823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8243520"/>
        <c:crosses val="autoZero"/>
        <c:auto val="1"/>
        <c:lblAlgn val="ctr"/>
        <c:lblOffset val="100"/>
        <c:noMultiLvlLbl val="0"/>
      </c:catAx>
      <c:valAx>
        <c:axId val="808243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8232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69CB2-7127-49CB-9DD7-A08A0D2A5633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AAC19-45F7-4315-B49D-FFBA11982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54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46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04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05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77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658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128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38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64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1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98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84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27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02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AC19-45F7-4315-B49D-FFBA119824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44F8F-F411-8EE6-27B3-943A169B7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D872B-1E61-F8B5-84F4-201F3B206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BE70C-1DE9-BBA2-24E7-FB65AFE61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C760E-AA71-C79E-023D-60F4B83C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DA358-769E-148E-86AF-B97DBF96D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62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AAF42-F73C-3801-0927-E494CE97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0D14E-40BD-778C-CA8B-0E7CDA2BB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082DC-B00E-8754-0EBD-1F26E3FF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35C38-4937-055B-050A-89C8BD781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AC386-F5FE-B913-26F7-7F1C8475A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1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2C018C-193B-7D8E-DCDF-1EF057B08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8BF0E-1CB8-0700-B986-D3D490B6B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6D9A3-9C58-D55E-27E6-64325FB0E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E9F89-FDB7-63C3-1882-B4E5FB97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55EF7-A2B4-4649-ED07-BA13E23A2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0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F3F60-1FC5-1485-B88E-DCF574F66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956AF-90A1-FA31-F4A9-114D5DA36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96ED-39B6-0797-8FCC-CCD24BD75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F5AF3-7D45-B06A-3C89-7BBB9E00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F17C2-C48C-DE66-8F79-7D35007D8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60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F0B2-2291-7753-BF17-5070A4685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D4667-1D86-3C7E-9B0D-98E3E1D94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999B4-4A0B-2661-5B8E-2465D209E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3014D-F780-60CA-91B8-89C460A7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DD64-AA84-B77E-A0B5-7B1CB868C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4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AA9D4-6357-E985-54EE-20929F48B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1ADEE-610C-78BB-E5E3-0B17B44814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75A98-7592-E4F2-2FB9-49983864A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A7AA0-E69B-6A67-298E-AB9B8387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3EE9A2-D5A2-06F2-CA55-8DC2E5717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7F40C-AF5A-C33E-1833-B4848F39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20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7C256-B6F3-F63A-63D5-1279C7E6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9E5DD-E68F-B213-95FB-5BB02A3EB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7849A1-3E2D-A7F1-A1F0-478BCE848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40EB3E-07C6-452D-1718-8F7722758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E7422-BC61-3D63-EBBD-1520A14D19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D87537-D800-B505-B97A-012AB33A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260FD9-98FA-3906-EFAA-10E2B7CC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70443-73A8-5E4E-7DE9-248180975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1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57463-BA76-FCF6-E429-A4BD3B27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27B4C-66FD-931C-9A71-E94556A3B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8802F-A239-55D6-9DB3-4B2DAB36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A731ED-6B2F-D959-D1FD-184A020C9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07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97EBC-CE53-2157-5963-73A7CBB4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410E73-5C58-72A2-7A3B-AD1BAA03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6323F-C18C-D143-E4C8-6E5CA8C11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428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C326B-F4DF-F1EE-C4F4-09D72E8BF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60014-C05F-DCAE-6E11-E212C2006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456937-B2BB-58D6-6D80-28A467854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DD2DA-98B8-98D7-113E-8A881D7F0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04A5D-F14F-2671-7E04-49021385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FBAFB-C6DA-326E-8B91-2F83FC014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22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D7992-A1A0-0173-B09E-2EFD4FB84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1CDD-2BE8-E7CD-1E81-6D06FABF1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055C7-2050-7986-420C-0C574439D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DA4F9-3F33-E2B6-999A-B3CF7B63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E540A-0A45-3695-88E1-E2C710B06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DC38B-CF36-27D2-7129-0CFFB3F0E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67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65DBC8-C4D5-1C88-1C16-7E2F3CAF8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159F2-71D3-4972-6457-0B1E248B8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5E1F0-0B9D-EAC0-7086-E95F3B8FC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36297-2C60-46F7-ACA5-6D0E7F06847E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4163B-9EE5-A419-9003-68060FA348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7F14-F9D7-F96D-0A00-14BA28AB9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EFE18-FBF8-498D-83B1-CE5496E2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5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883F4-A243-94D9-D314-22EAB58EAF41}"/>
              </a:ext>
            </a:extLst>
          </p:cNvPr>
          <p:cNvSpPr txBox="1"/>
          <p:nvPr/>
        </p:nvSpPr>
        <p:spPr>
          <a:xfrm>
            <a:off x="1320687" y="1787876"/>
            <a:ext cx="94940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rgbClr val="DA6B10"/>
                </a:solidFill>
                <a:latin typeface="Fira Sans Medium" panose="020B0603050000020004" pitchFamily="34" charset="0"/>
              </a:rPr>
              <a:t>House Prices</a:t>
            </a:r>
          </a:p>
          <a:p>
            <a:pPr algn="ctr"/>
            <a:r>
              <a:rPr lang="en-US" sz="4000">
                <a:solidFill>
                  <a:srgbClr val="4B545C"/>
                </a:solidFill>
                <a:latin typeface="Fira Sans Medium" panose="020B0603050000020004" pitchFamily="34" charset="0"/>
              </a:rPr>
              <a:t>Advanced Regression Techniques</a:t>
            </a:r>
          </a:p>
        </p:txBody>
      </p: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E0D3F640-B53B-0B16-B209-585395EAA185}"/>
              </a:ext>
            </a:extLst>
          </p:cNvPr>
          <p:cNvGrpSpPr/>
          <p:nvPr/>
        </p:nvGrpSpPr>
        <p:grpSpPr>
          <a:xfrm>
            <a:off x="2487749" y="3833538"/>
            <a:ext cx="7216502" cy="1502585"/>
            <a:chOff x="2695255" y="2991662"/>
            <a:chExt cx="7216502" cy="1502585"/>
          </a:xfrm>
        </p:grpSpPr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3C02AE11-5311-D17A-088B-B595BAA473E9}"/>
                </a:ext>
              </a:extLst>
            </p:cNvPr>
            <p:cNvGrpSpPr/>
            <p:nvPr/>
          </p:nvGrpSpPr>
          <p:grpSpPr>
            <a:xfrm>
              <a:off x="5279587" y="2991662"/>
              <a:ext cx="2133645" cy="1502584"/>
              <a:chOff x="5439099" y="3154786"/>
              <a:chExt cx="1685217" cy="1186786"/>
            </a:xfrm>
          </p:grpSpPr>
          <p:sp>
            <p:nvSpPr>
              <p:cNvPr id="208" name="Google Shape;2047;p23">
                <a:extLst>
                  <a:ext uri="{FF2B5EF4-FFF2-40B4-BE49-F238E27FC236}">
                    <a16:creationId xmlns:a16="http://schemas.microsoft.com/office/drawing/2014/main" id="{D2CEFD8C-7F3F-FFAA-EEFF-6F519DD7D8C1}"/>
                  </a:ext>
                </a:extLst>
              </p:cNvPr>
              <p:cNvSpPr/>
              <p:nvPr/>
            </p:nvSpPr>
            <p:spPr>
              <a:xfrm>
                <a:off x="5439099" y="3154786"/>
                <a:ext cx="1685217" cy="1186786"/>
              </a:xfrm>
              <a:custGeom>
                <a:avLst/>
                <a:gdLst/>
                <a:ahLst/>
                <a:cxnLst/>
                <a:rect l="l" t="t" r="r" b="b"/>
                <a:pathLst>
                  <a:path w="44116" h="31068" extrusionOk="0">
                    <a:moveTo>
                      <a:pt x="2312" y="1"/>
                    </a:moveTo>
                    <a:cubicBezTo>
                      <a:pt x="1711" y="1"/>
                      <a:pt x="1109" y="222"/>
                      <a:pt x="666" y="571"/>
                    </a:cubicBezTo>
                    <a:cubicBezTo>
                      <a:pt x="317" y="1046"/>
                      <a:pt x="96" y="1616"/>
                      <a:pt x="96" y="2249"/>
                    </a:cubicBezTo>
                    <a:lnTo>
                      <a:pt x="1" y="28344"/>
                    </a:lnTo>
                    <a:cubicBezTo>
                      <a:pt x="1" y="29865"/>
                      <a:pt x="1236" y="31068"/>
                      <a:pt x="2724" y="31068"/>
                    </a:cubicBezTo>
                    <a:lnTo>
                      <a:pt x="41804" y="31068"/>
                    </a:lnTo>
                    <a:cubicBezTo>
                      <a:pt x="42437" y="31068"/>
                      <a:pt x="43007" y="30878"/>
                      <a:pt x="43450" y="30498"/>
                    </a:cubicBezTo>
                    <a:cubicBezTo>
                      <a:pt x="43799" y="30055"/>
                      <a:pt x="44021" y="29484"/>
                      <a:pt x="44021" y="28851"/>
                    </a:cubicBezTo>
                    <a:lnTo>
                      <a:pt x="44116" y="2756"/>
                    </a:lnTo>
                    <a:cubicBezTo>
                      <a:pt x="44116" y="1236"/>
                      <a:pt x="42880" y="1"/>
                      <a:pt x="413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48;p23">
                <a:extLst>
                  <a:ext uri="{FF2B5EF4-FFF2-40B4-BE49-F238E27FC236}">
                    <a16:creationId xmlns:a16="http://schemas.microsoft.com/office/drawing/2014/main" id="{4A6D6E2C-CE0F-3C18-7683-54990D3DE854}"/>
                  </a:ext>
                </a:extLst>
              </p:cNvPr>
              <p:cNvSpPr/>
              <p:nvPr/>
            </p:nvSpPr>
            <p:spPr>
              <a:xfrm>
                <a:off x="5526195" y="4155234"/>
                <a:ext cx="460956" cy="18183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476" extrusionOk="0">
                    <a:moveTo>
                      <a:pt x="1" y="1"/>
                    </a:moveTo>
                    <a:lnTo>
                      <a:pt x="1" y="476"/>
                    </a:lnTo>
                    <a:lnTo>
                      <a:pt x="12067" y="476"/>
                    </a:lnTo>
                    <a:lnTo>
                      <a:pt x="12067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049;p23">
                <a:extLst>
                  <a:ext uri="{FF2B5EF4-FFF2-40B4-BE49-F238E27FC236}">
                    <a16:creationId xmlns:a16="http://schemas.microsoft.com/office/drawing/2014/main" id="{AF8EA55C-2915-705F-CD06-BB5C6FB90A13}"/>
                  </a:ext>
                </a:extLst>
              </p:cNvPr>
              <p:cNvSpPr/>
              <p:nvPr/>
            </p:nvSpPr>
            <p:spPr>
              <a:xfrm>
                <a:off x="5526195" y="4197598"/>
                <a:ext cx="446440" cy="18183"/>
              </a:xfrm>
              <a:custGeom>
                <a:avLst/>
                <a:gdLst/>
                <a:ahLst/>
                <a:cxnLst/>
                <a:rect l="l" t="t" r="r" b="b"/>
                <a:pathLst>
                  <a:path w="11687" h="476" extrusionOk="0">
                    <a:moveTo>
                      <a:pt x="1" y="0"/>
                    </a:moveTo>
                    <a:lnTo>
                      <a:pt x="1" y="475"/>
                    </a:lnTo>
                    <a:lnTo>
                      <a:pt x="11687" y="475"/>
                    </a:lnTo>
                    <a:lnTo>
                      <a:pt x="11687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050;p23">
                <a:extLst>
                  <a:ext uri="{FF2B5EF4-FFF2-40B4-BE49-F238E27FC236}">
                    <a16:creationId xmlns:a16="http://schemas.microsoft.com/office/drawing/2014/main" id="{6BFA5E59-3A97-71A0-22EB-1AA389FE4019}"/>
                  </a:ext>
                </a:extLst>
              </p:cNvPr>
              <p:cNvSpPr/>
              <p:nvPr/>
            </p:nvSpPr>
            <p:spPr>
              <a:xfrm>
                <a:off x="5526195" y="4239923"/>
                <a:ext cx="407744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674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0673" y="507"/>
                    </a:lnTo>
                    <a:lnTo>
                      <a:pt x="10673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051;p23">
                <a:extLst>
                  <a:ext uri="{FF2B5EF4-FFF2-40B4-BE49-F238E27FC236}">
                    <a16:creationId xmlns:a16="http://schemas.microsoft.com/office/drawing/2014/main" id="{A9F768D4-3085-D83D-65E1-95A7D7D01008}"/>
                  </a:ext>
                </a:extLst>
              </p:cNvPr>
              <p:cNvSpPr/>
              <p:nvPr/>
            </p:nvSpPr>
            <p:spPr>
              <a:xfrm>
                <a:off x="6497613" y="3661695"/>
                <a:ext cx="460956" cy="18183"/>
              </a:xfrm>
              <a:custGeom>
                <a:avLst/>
                <a:gdLst/>
                <a:ahLst/>
                <a:cxnLst/>
                <a:rect l="l" t="t" r="r" b="b"/>
                <a:pathLst>
                  <a:path w="12067" h="476" extrusionOk="0">
                    <a:moveTo>
                      <a:pt x="1" y="0"/>
                    </a:moveTo>
                    <a:lnTo>
                      <a:pt x="1" y="475"/>
                    </a:lnTo>
                    <a:lnTo>
                      <a:pt x="12067" y="475"/>
                    </a:lnTo>
                    <a:lnTo>
                      <a:pt x="12067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052;p23">
                <a:extLst>
                  <a:ext uri="{FF2B5EF4-FFF2-40B4-BE49-F238E27FC236}">
                    <a16:creationId xmlns:a16="http://schemas.microsoft.com/office/drawing/2014/main" id="{70698F6E-F311-6083-F81D-C9AA08067A56}"/>
                  </a:ext>
                </a:extLst>
              </p:cNvPr>
              <p:cNvSpPr/>
              <p:nvPr/>
            </p:nvSpPr>
            <p:spPr>
              <a:xfrm>
                <a:off x="6497613" y="3704020"/>
                <a:ext cx="446440" cy="18183"/>
              </a:xfrm>
              <a:custGeom>
                <a:avLst/>
                <a:gdLst/>
                <a:ahLst/>
                <a:cxnLst/>
                <a:rect l="l" t="t" r="r" b="b"/>
                <a:pathLst>
                  <a:path w="11687" h="476" extrusionOk="0">
                    <a:moveTo>
                      <a:pt x="1" y="0"/>
                    </a:moveTo>
                    <a:lnTo>
                      <a:pt x="1" y="475"/>
                    </a:lnTo>
                    <a:lnTo>
                      <a:pt x="11687" y="475"/>
                    </a:lnTo>
                    <a:lnTo>
                      <a:pt x="11687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053;p23">
                <a:extLst>
                  <a:ext uri="{FF2B5EF4-FFF2-40B4-BE49-F238E27FC236}">
                    <a16:creationId xmlns:a16="http://schemas.microsoft.com/office/drawing/2014/main" id="{A67F1293-44F3-0CB2-A371-A0300E01339E}"/>
                  </a:ext>
                </a:extLst>
              </p:cNvPr>
              <p:cNvSpPr/>
              <p:nvPr/>
            </p:nvSpPr>
            <p:spPr>
              <a:xfrm>
                <a:off x="6497613" y="3746346"/>
                <a:ext cx="407744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674" h="508" extrusionOk="0">
                    <a:moveTo>
                      <a:pt x="1" y="1"/>
                    </a:moveTo>
                    <a:lnTo>
                      <a:pt x="1" y="508"/>
                    </a:lnTo>
                    <a:lnTo>
                      <a:pt x="10673" y="508"/>
                    </a:lnTo>
                    <a:lnTo>
                      <a:pt x="10673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054;p23">
                <a:extLst>
                  <a:ext uri="{FF2B5EF4-FFF2-40B4-BE49-F238E27FC236}">
                    <a16:creationId xmlns:a16="http://schemas.microsoft.com/office/drawing/2014/main" id="{5F18E54F-CF5A-4999-9892-1431F0A2D67D}"/>
                  </a:ext>
                </a:extLst>
              </p:cNvPr>
              <p:cNvSpPr/>
              <p:nvPr/>
            </p:nvSpPr>
            <p:spPr>
              <a:xfrm>
                <a:off x="6636736" y="4036700"/>
                <a:ext cx="372637" cy="14554"/>
              </a:xfrm>
              <a:custGeom>
                <a:avLst/>
                <a:gdLst/>
                <a:ahLst/>
                <a:cxnLst/>
                <a:rect l="l" t="t" r="r" b="b"/>
                <a:pathLst>
                  <a:path w="9755" h="381" extrusionOk="0">
                    <a:moveTo>
                      <a:pt x="1" y="0"/>
                    </a:moveTo>
                    <a:lnTo>
                      <a:pt x="1" y="380"/>
                    </a:lnTo>
                    <a:lnTo>
                      <a:pt x="9755" y="380"/>
                    </a:lnTo>
                    <a:lnTo>
                      <a:pt x="9755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055;p23">
                <a:extLst>
                  <a:ext uri="{FF2B5EF4-FFF2-40B4-BE49-F238E27FC236}">
                    <a16:creationId xmlns:a16="http://schemas.microsoft.com/office/drawing/2014/main" id="{B7C55F88-3C3E-71A5-1BB0-2951DD415752}"/>
                  </a:ext>
                </a:extLst>
              </p:cNvPr>
              <p:cNvSpPr/>
              <p:nvPr/>
            </p:nvSpPr>
            <p:spPr>
              <a:xfrm>
                <a:off x="6636736" y="4070583"/>
                <a:ext cx="360567" cy="15738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412" extrusionOk="0">
                    <a:moveTo>
                      <a:pt x="1" y="0"/>
                    </a:moveTo>
                    <a:lnTo>
                      <a:pt x="1" y="412"/>
                    </a:lnTo>
                    <a:lnTo>
                      <a:pt x="9438" y="412"/>
                    </a:lnTo>
                    <a:lnTo>
                      <a:pt x="9438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056;p23">
                <a:extLst>
                  <a:ext uri="{FF2B5EF4-FFF2-40B4-BE49-F238E27FC236}">
                    <a16:creationId xmlns:a16="http://schemas.microsoft.com/office/drawing/2014/main" id="{040AFAC0-A527-7D10-65FB-92B9CEE81B08}"/>
                  </a:ext>
                </a:extLst>
              </p:cNvPr>
              <p:cNvSpPr/>
              <p:nvPr/>
            </p:nvSpPr>
            <p:spPr>
              <a:xfrm>
                <a:off x="6636736" y="4105652"/>
                <a:ext cx="329090" cy="14554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381" extrusionOk="0">
                    <a:moveTo>
                      <a:pt x="1" y="0"/>
                    </a:moveTo>
                    <a:lnTo>
                      <a:pt x="1" y="381"/>
                    </a:lnTo>
                    <a:lnTo>
                      <a:pt x="8615" y="381"/>
                    </a:lnTo>
                    <a:lnTo>
                      <a:pt x="8615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057;p23">
                <a:extLst>
                  <a:ext uri="{FF2B5EF4-FFF2-40B4-BE49-F238E27FC236}">
                    <a16:creationId xmlns:a16="http://schemas.microsoft.com/office/drawing/2014/main" id="{FF952DB1-755B-BA6D-4473-F6335752A7EC}"/>
                  </a:ext>
                </a:extLst>
              </p:cNvPr>
              <p:cNvSpPr/>
              <p:nvPr/>
            </p:nvSpPr>
            <p:spPr>
              <a:xfrm>
                <a:off x="6636736" y="4139534"/>
                <a:ext cx="308539" cy="15738"/>
              </a:xfrm>
              <a:custGeom>
                <a:avLst/>
                <a:gdLst/>
                <a:ahLst/>
                <a:cxnLst/>
                <a:rect l="l" t="t" r="r" b="b"/>
                <a:pathLst>
                  <a:path w="8077" h="412" extrusionOk="0">
                    <a:moveTo>
                      <a:pt x="1" y="0"/>
                    </a:moveTo>
                    <a:lnTo>
                      <a:pt x="1" y="412"/>
                    </a:lnTo>
                    <a:lnTo>
                      <a:pt x="8076" y="412"/>
                    </a:lnTo>
                    <a:lnTo>
                      <a:pt x="8076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058;p23">
                <a:extLst>
                  <a:ext uri="{FF2B5EF4-FFF2-40B4-BE49-F238E27FC236}">
                    <a16:creationId xmlns:a16="http://schemas.microsoft.com/office/drawing/2014/main" id="{940A9095-CAAE-CDA3-4ABD-6B84825A184C}"/>
                  </a:ext>
                </a:extLst>
              </p:cNvPr>
              <p:cNvSpPr/>
              <p:nvPr/>
            </p:nvSpPr>
            <p:spPr>
              <a:xfrm>
                <a:off x="6636736" y="4174602"/>
                <a:ext cx="289171" cy="14554"/>
              </a:xfrm>
              <a:custGeom>
                <a:avLst/>
                <a:gdLst/>
                <a:ahLst/>
                <a:cxnLst/>
                <a:rect l="l" t="t" r="r" b="b"/>
                <a:pathLst>
                  <a:path w="7570" h="381" extrusionOk="0">
                    <a:moveTo>
                      <a:pt x="1" y="1"/>
                    </a:moveTo>
                    <a:lnTo>
                      <a:pt x="1" y="381"/>
                    </a:lnTo>
                    <a:lnTo>
                      <a:pt x="7570" y="381"/>
                    </a:lnTo>
                    <a:lnTo>
                      <a:pt x="7570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059;p23">
                <a:extLst>
                  <a:ext uri="{FF2B5EF4-FFF2-40B4-BE49-F238E27FC236}">
                    <a16:creationId xmlns:a16="http://schemas.microsoft.com/office/drawing/2014/main" id="{142442BA-1B7B-1A85-BF81-1EC893793C5A}"/>
                  </a:ext>
                </a:extLst>
              </p:cNvPr>
              <p:cNvSpPr/>
              <p:nvPr/>
            </p:nvSpPr>
            <p:spPr>
              <a:xfrm>
                <a:off x="6636736" y="4208484"/>
                <a:ext cx="266213" cy="15776"/>
              </a:xfrm>
              <a:custGeom>
                <a:avLst/>
                <a:gdLst/>
                <a:ahLst/>
                <a:cxnLst/>
                <a:rect l="l" t="t" r="r" b="b"/>
                <a:pathLst>
                  <a:path w="6969" h="413" extrusionOk="0">
                    <a:moveTo>
                      <a:pt x="1" y="0"/>
                    </a:moveTo>
                    <a:lnTo>
                      <a:pt x="1" y="412"/>
                    </a:lnTo>
                    <a:lnTo>
                      <a:pt x="6968" y="412"/>
                    </a:lnTo>
                    <a:lnTo>
                      <a:pt x="6968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060;p23">
                <a:extLst>
                  <a:ext uri="{FF2B5EF4-FFF2-40B4-BE49-F238E27FC236}">
                    <a16:creationId xmlns:a16="http://schemas.microsoft.com/office/drawing/2014/main" id="{8BB2D2F4-92B9-1100-1104-12669C829DC5}"/>
                  </a:ext>
                </a:extLst>
              </p:cNvPr>
              <p:cNvSpPr/>
              <p:nvPr/>
            </p:nvSpPr>
            <p:spPr>
              <a:xfrm>
                <a:off x="6262952" y="3939902"/>
                <a:ext cx="315759" cy="298874"/>
              </a:xfrm>
              <a:custGeom>
                <a:avLst/>
                <a:gdLst/>
                <a:ahLst/>
                <a:cxnLst/>
                <a:rect l="l" t="t" r="r" b="b"/>
                <a:pathLst>
                  <a:path w="8266" h="7824" extrusionOk="0">
                    <a:moveTo>
                      <a:pt x="855" y="1"/>
                    </a:moveTo>
                    <a:cubicBezTo>
                      <a:pt x="380" y="1"/>
                      <a:pt x="0" y="413"/>
                      <a:pt x="0" y="951"/>
                    </a:cubicBezTo>
                    <a:lnTo>
                      <a:pt x="0" y="6873"/>
                    </a:lnTo>
                    <a:cubicBezTo>
                      <a:pt x="0" y="7411"/>
                      <a:pt x="380" y="7823"/>
                      <a:pt x="855" y="7823"/>
                    </a:cubicBezTo>
                    <a:lnTo>
                      <a:pt x="7411" y="7823"/>
                    </a:lnTo>
                    <a:cubicBezTo>
                      <a:pt x="7886" y="7823"/>
                      <a:pt x="8266" y="7411"/>
                      <a:pt x="8266" y="6873"/>
                    </a:cubicBezTo>
                    <a:lnTo>
                      <a:pt x="8266" y="5606"/>
                    </a:lnTo>
                    <a:lnTo>
                      <a:pt x="8266" y="951"/>
                    </a:lnTo>
                    <a:cubicBezTo>
                      <a:pt x="8266" y="413"/>
                      <a:pt x="7886" y="1"/>
                      <a:pt x="7411" y="1"/>
                    </a:cubicBez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061;p23">
                <a:extLst>
                  <a:ext uri="{FF2B5EF4-FFF2-40B4-BE49-F238E27FC236}">
                    <a16:creationId xmlns:a16="http://schemas.microsoft.com/office/drawing/2014/main" id="{45A37451-CD49-D1AF-D655-9DBD0898233A}"/>
                  </a:ext>
                </a:extLst>
              </p:cNvPr>
              <p:cNvSpPr/>
              <p:nvPr/>
            </p:nvSpPr>
            <p:spPr>
              <a:xfrm>
                <a:off x="6264137" y="3939902"/>
                <a:ext cx="314574" cy="73839"/>
              </a:xfrm>
              <a:custGeom>
                <a:avLst/>
                <a:gdLst/>
                <a:ahLst/>
                <a:cxnLst/>
                <a:rect l="l" t="t" r="r" b="b"/>
                <a:pathLst>
                  <a:path w="8235" h="1933" extrusionOk="0">
                    <a:moveTo>
                      <a:pt x="729" y="1"/>
                    </a:moveTo>
                    <a:cubicBezTo>
                      <a:pt x="318" y="1"/>
                      <a:pt x="1" y="318"/>
                      <a:pt x="1" y="729"/>
                    </a:cubicBezTo>
                    <a:lnTo>
                      <a:pt x="1" y="1933"/>
                    </a:lnTo>
                    <a:lnTo>
                      <a:pt x="8235" y="1933"/>
                    </a:lnTo>
                    <a:lnTo>
                      <a:pt x="8235" y="729"/>
                    </a:lnTo>
                    <a:cubicBezTo>
                      <a:pt x="8235" y="318"/>
                      <a:pt x="7886" y="1"/>
                      <a:pt x="7506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062;p23">
                <a:extLst>
                  <a:ext uri="{FF2B5EF4-FFF2-40B4-BE49-F238E27FC236}">
                    <a16:creationId xmlns:a16="http://schemas.microsoft.com/office/drawing/2014/main" id="{1385A2E7-A921-05D7-389A-D177428911A6}"/>
                  </a:ext>
                </a:extLst>
              </p:cNvPr>
              <p:cNvSpPr/>
              <p:nvPr/>
            </p:nvSpPr>
            <p:spPr>
              <a:xfrm>
                <a:off x="6302871" y="3919352"/>
                <a:ext cx="14554" cy="65359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711" extrusionOk="0">
                    <a:moveTo>
                      <a:pt x="190" y="0"/>
                    </a:moveTo>
                    <a:cubicBezTo>
                      <a:pt x="64" y="0"/>
                      <a:pt x="0" y="95"/>
                      <a:pt x="0" y="190"/>
                    </a:cubicBezTo>
                    <a:lnTo>
                      <a:pt x="0" y="1521"/>
                    </a:lnTo>
                    <a:cubicBezTo>
                      <a:pt x="0" y="1616"/>
                      <a:pt x="64" y="1711"/>
                      <a:pt x="190" y="1711"/>
                    </a:cubicBezTo>
                    <a:cubicBezTo>
                      <a:pt x="285" y="1711"/>
                      <a:pt x="380" y="1616"/>
                      <a:pt x="380" y="1521"/>
                    </a:cubicBezTo>
                    <a:lnTo>
                      <a:pt x="380" y="190"/>
                    </a:lnTo>
                    <a:cubicBezTo>
                      <a:pt x="380" y="95"/>
                      <a:pt x="285" y="0"/>
                      <a:pt x="190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063;p23">
                <a:extLst>
                  <a:ext uri="{FF2B5EF4-FFF2-40B4-BE49-F238E27FC236}">
                    <a16:creationId xmlns:a16="http://schemas.microsoft.com/office/drawing/2014/main" id="{10FA8AEF-5EDB-68E1-B89B-BE2FE17BD2C2}"/>
                  </a:ext>
                </a:extLst>
              </p:cNvPr>
              <p:cNvSpPr/>
              <p:nvPr/>
            </p:nvSpPr>
            <p:spPr>
              <a:xfrm>
                <a:off x="6524237" y="3919352"/>
                <a:ext cx="15776" cy="65359"/>
              </a:xfrm>
              <a:custGeom>
                <a:avLst/>
                <a:gdLst/>
                <a:ahLst/>
                <a:cxnLst/>
                <a:rect l="l" t="t" r="r" b="b"/>
                <a:pathLst>
                  <a:path w="413" h="1711" extrusionOk="0">
                    <a:moveTo>
                      <a:pt x="191" y="0"/>
                    </a:moveTo>
                    <a:cubicBezTo>
                      <a:pt x="96" y="0"/>
                      <a:pt x="1" y="95"/>
                      <a:pt x="1" y="190"/>
                    </a:cubicBezTo>
                    <a:lnTo>
                      <a:pt x="1" y="1521"/>
                    </a:lnTo>
                    <a:cubicBezTo>
                      <a:pt x="1" y="1616"/>
                      <a:pt x="96" y="1711"/>
                      <a:pt x="191" y="1711"/>
                    </a:cubicBezTo>
                    <a:cubicBezTo>
                      <a:pt x="317" y="1711"/>
                      <a:pt x="412" y="1616"/>
                      <a:pt x="412" y="1521"/>
                    </a:cubicBezTo>
                    <a:lnTo>
                      <a:pt x="412" y="190"/>
                    </a:lnTo>
                    <a:cubicBezTo>
                      <a:pt x="412" y="95"/>
                      <a:pt x="317" y="0"/>
                      <a:pt x="191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064;p23">
                <a:extLst>
                  <a:ext uri="{FF2B5EF4-FFF2-40B4-BE49-F238E27FC236}">
                    <a16:creationId xmlns:a16="http://schemas.microsoft.com/office/drawing/2014/main" id="{488D2DD8-753F-2F58-8D22-428B1582624C}"/>
                  </a:ext>
                </a:extLst>
              </p:cNvPr>
              <p:cNvSpPr/>
              <p:nvPr/>
            </p:nvSpPr>
            <p:spPr>
              <a:xfrm>
                <a:off x="6296796" y="4060881"/>
                <a:ext cx="3514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88" extrusionOk="0">
                    <a:moveTo>
                      <a:pt x="444" y="1"/>
                    </a:moveTo>
                    <a:cubicBezTo>
                      <a:pt x="223" y="1"/>
                      <a:pt x="1" y="191"/>
                      <a:pt x="1" y="444"/>
                    </a:cubicBezTo>
                    <a:cubicBezTo>
                      <a:pt x="1" y="666"/>
                      <a:pt x="223" y="887"/>
                      <a:pt x="444" y="887"/>
                    </a:cubicBezTo>
                    <a:cubicBezTo>
                      <a:pt x="698" y="887"/>
                      <a:pt x="888" y="666"/>
                      <a:pt x="888" y="444"/>
                    </a:cubicBezTo>
                    <a:cubicBezTo>
                      <a:pt x="919" y="191"/>
                      <a:pt x="698" y="1"/>
                      <a:pt x="444" y="1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065;p23">
                <a:extLst>
                  <a:ext uri="{FF2B5EF4-FFF2-40B4-BE49-F238E27FC236}">
                    <a16:creationId xmlns:a16="http://schemas.microsoft.com/office/drawing/2014/main" id="{BF8B1C1C-8E33-F851-09F8-4709A433BF18}"/>
                  </a:ext>
                </a:extLst>
              </p:cNvPr>
              <p:cNvSpPr/>
              <p:nvPr/>
            </p:nvSpPr>
            <p:spPr>
              <a:xfrm>
                <a:off x="6347603" y="4060881"/>
                <a:ext cx="33922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8" extrusionOk="0">
                    <a:moveTo>
                      <a:pt x="444" y="1"/>
                    </a:moveTo>
                    <a:cubicBezTo>
                      <a:pt x="223" y="1"/>
                      <a:pt x="1" y="191"/>
                      <a:pt x="1" y="444"/>
                    </a:cubicBezTo>
                    <a:cubicBezTo>
                      <a:pt x="1" y="666"/>
                      <a:pt x="223" y="887"/>
                      <a:pt x="444" y="887"/>
                    </a:cubicBezTo>
                    <a:cubicBezTo>
                      <a:pt x="698" y="887"/>
                      <a:pt x="888" y="666"/>
                      <a:pt x="888" y="444"/>
                    </a:cubicBezTo>
                    <a:cubicBezTo>
                      <a:pt x="888" y="191"/>
                      <a:pt x="698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066;p23">
                <a:extLst>
                  <a:ext uri="{FF2B5EF4-FFF2-40B4-BE49-F238E27FC236}">
                    <a16:creationId xmlns:a16="http://schemas.microsoft.com/office/drawing/2014/main" id="{F76D1350-F428-0F10-C4C8-E401A431F280}"/>
                  </a:ext>
                </a:extLst>
              </p:cNvPr>
              <p:cNvSpPr/>
              <p:nvPr/>
            </p:nvSpPr>
            <p:spPr>
              <a:xfrm>
                <a:off x="6398446" y="4060881"/>
                <a:ext cx="3388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8" extrusionOk="0">
                    <a:moveTo>
                      <a:pt x="443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66"/>
                      <a:pt x="190" y="887"/>
                      <a:pt x="443" y="887"/>
                    </a:cubicBezTo>
                    <a:cubicBezTo>
                      <a:pt x="697" y="887"/>
                      <a:pt x="887" y="666"/>
                      <a:pt x="887" y="444"/>
                    </a:cubicBezTo>
                    <a:cubicBezTo>
                      <a:pt x="887" y="191"/>
                      <a:pt x="697" y="1"/>
                      <a:pt x="443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067;p23">
                <a:extLst>
                  <a:ext uri="{FF2B5EF4-FFF2-40B4-BE49-F238E27FC236}">
                    <a16:creationId xmlns:a16="http://schemas.microsoft.com/office/drawing/2014/main" id="{DAACE968-7C9C-606C-EB7E-7382D744742B}"/>
                  </a:ext>
                </a:extLst>
              </p:cNvPr>
              <p:cNvSpPr/>
              <p:nvPr/>
            </p:nvSpPr>
            <p:spPr>
              <a:xfrm>
                <a:off x="6449252" y="4060881"/>
                <a:ext cx="3388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8" extrusionOk="0">
                    <a:moveTo>
                      <a:pt x="444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66"/>
                      <a:pt x="190" y="887"/>
                      <a:pt x="444" y="887"/>
                    </a:cubicBezTo>
                    <a:cubicBezTo>
                      <a:pt x="697" y="887"/>
                      <a:pt x="887" y="666"/>
                      <a:pt x="887" y="444"/>
                    </a:cubicBezTo>
                    <a:cubicBezTo>
                      <a:pt x="887" y="191"/>
                      <a:pt x="697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068;p23">
                <a:extLst>
                  <a:ext uri="{FF2B5EF4-FFF2-40B4-BE49-F238E27FC236}">
                    <a16:creationId xmlns:a16="http://schemas.microsoft.com/office/drawing/2014/main" id="{0C34E04A-361D-771B-3391-B61844E80E47}"/>
                  </a:ext>
                </a:extLst>
              </p:cNvPr>
              <p:cNvSpPr/>
              <p:nvPr/>
            </p:nvSpPr>
            <p:spPr>
              <a:xfrm>
                <a:off x="6500057" y="4060881"/>
                <a:ext cx="33922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8" extrusionOk="0">
                    <a:moveTo>
                      <a:pt x="444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66"/>
                      <a:pt x="190" y="887"/>
                      <a:pt x="444" y="887"/>
                    </a:cubicBezTo>
                    <a:cubicBezTo>
                      <a:pt x="697" y="887"/>
                      <a:pt x="887" y="666"/>
                      <a:pt x="887" y="444"/>
                    </a:cubicBezTo>
                    <a:cubicBezTo>
                      <a:pt x="887" y="191"/>
                      <a:pt x="697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069;p23">
                <a:extLst>
                  <a:ext uri="{FF2B5EF4-FFF2-40B4-BE49-F238E27FC236}">
                    <a16:creationId xmlns:a16="http://schemas.microsoft.com/office/drawing/2014/main" id="{CCEFC67C-51F1-E8D2-42CD-ACBBB6D99886}"/>
                  </a:ext>
                </a:extLst>
              </p:cNvPr>
              <p:cNvSpPr/>
              <p:nvPr/>
            </p:nvSpPr>
            <p:spPr>
              <a:xfrm>
                <a:off x="6296796" y="4110502"/>
                <a:ext cx="35143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87" extrusionOk="0">
                    <a:moveTo>
                      <a:pt x="444" y="0"/>
                    </a:moveTo>
                    <a:cubicBezTo>
                      <a:pt x="223" y="0"/>
                      <a:pt x="1" y="190"/>
                      <a:pt x="1" y="444"/>
                    </a:cubicBezTo>
                    <a:cubicBezTo>
                      <a:pt x="1" y="665"/>
                      <a:pt x="223" y="887"/>
                      <a:pt x="444" y="887"/>
                    </a:cubicBezTo>
                    <a:cubicBezTo>
                      <a:pt x="698" y="887"/>
                      <a:pt x="888" y="665"/>
                      <a:pt x="888" y="444"/>
                    </a:cubicBezTo>
                    <a:cubicBezTo>
                      <a:pt x="919" y="190"/>
                      <a:pt x="698" y="0"/>
                      <a:pt x="44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070;p23">
                <a:extLst>
                  <a:ext uri="{FF2B5EF4-FFF2-40B4-BE49-F238E27FC236}">
                    <a16:creationId xmlns:a16="http://schemas.microsoft.com/office/drawing/2014/main" id="{F093DB15-92CC-260E-539B-FC40A4BD58EA}"/>
                  </a:ext>
                </a:extLst>
              </p:cNvPr>
              <p:cNvSpPr/>
              <p:nvPr/>
            </p:nvSpPr>
            <p:spPr>
              <a:xfrm>
                <a:off x="6347603" y="4110502"/>
                <a:ext cx="33922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7" extrusionOk="0">
                    <a:moveTo>
                      <a:pt x="444" y="0"/>
                    </a:moveTo>
                    <a:cubicBezTo>
                      <a:pt x="223" y="0"/>
                      <a:pt x="1" y="190"/>
                      <a:pt x="1" y="444"/>
                    </a:cubicBezTo>
                    <a:cubicBezTo>
                      <a:pt x="1" y="665"/>
                      <a:pt x="223" y="887"/>
                      <a:pt x="444" y="887"/>
                    </a:cubicBezTo>
                    <a:cubicBezTo>
                      <a:pt x="698" y="887"/>
                      <a:pt x="888" y="665"/>
                      <a:pt x="888" y="444"/>
                    </a:cubicBezTo>
                    <a:cubicBezTo>
                      <a:pt x="888" y="190"/>
                      <a:pt x="698" y="0"/>
                      <a:pt x="444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071;p23">
                <a:extLst>
                  <a:ext uri="{FF2B5EF4-FFF2-40B4-BE49-F238E27FC236}">
                    <a16:creationId xmlns:a16="http://schemas.microsoft.com/office/drawing/2014/main" id="{ED067BA5-A7A7-BAA2-D80A-9329BEEA7601}"/>
                  </a:ext>
                </a:extLst>
              </p:cNvPr>
              <p:cNvSpPr/>
              <p:nvPr/>
            </p:nvSpPr>
            <p:spPr>
              <a:xfrm>
                <a:off x="6398446" y="4110502"/>
                <a:ext cx="33883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7" extrusionOk="0">
                    <a:moveTo>
                      <a:pt x="443" y="0"/>
                    </a:moveTo>
                    <a:cubicBezTo>
                      <a:pt x="190" y="0"/>
                      <a:pt x="0" y="190"/>
                      <a:pt x="0" y="444"/>
                    </a:cubicBezTo>
                    <a:cubicBezTo>
                      <a:pt x="0" y="665"/>
                      <a:pt x="190" y="887"/>
                      <a:pt x="443" y="887"/>
                    </a:cubicBezTo>
                    <a:cubicBezTo>
                      <a:pt x="697" y="887"/>
                      <a:pt x="887" y="665"/>
                      <a:pt x="887" y="444"/>
                    </a:cubicBezTo>
                    <a:cubicBezTo>
                      <a:pt x="887" y="190"/>
                      <a:pt x="697" y="0"/>
                      <a:pt x="443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072;p23">
                <a:extLst>
                  <a:ext uri="{FF2B5EF4-FFF2-40B4-BE49-F238E27FC236}">
                    <a16:creationId xmlns:a16="http://schemas.microsoft.com/office/drawing/2014/main" id="{0F96CACE-ED77-4ED1-B07B-9E189276EF67}"/>
                  </a:ext>
                </a:extLst>
              </p:cNvPr>
              <p:cNvSpPr/>
              <p:nvPr/>
            </p:nvSpPr>
            <p:spPr>
              <a:xfrm>
                <a:off x="6449252" y="4110502"/>
                <a:ext cx="33883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7" extrusionOk="0">
                    <a:moveTo>
                      <a:pt x="444" y="0"/>
                    </a:moveTo>
                    <a:cubicBezTo>
                      <a:pt x="190" y="0"/>
                      <a:pt x="0" y="190"/>
                      <a:pt x="0" y="444"/>
                    </a:cubicBezTo>
                    <a:cubicBezTo>
                      <a:pt x="0" y="665"/>
                      <a:pt x="190" y="887"/>
                      <a:pt x="444" y="887"/>
                    </a:cubicBezTo>
                    <a:cubicBezTo>
                      <a:pt x="697" y="887"/>
                      <a:pt x="887" y="665"/>
                      <a:pt x="887" y="444"/>
                    </a:cubicBezTo>
                    <a:cubicBezTo>
                      <a:pt x="887" y="190"/>
                      <a:pt x="697" y="0"/>
                      <a:pt x="44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073;p23">
                <a:extLst>
                  <a:ext uri="{FF2B5EF4-FFF2-40B4-BE49-F238E27FC236}">
                    <a16:creationId xmlns:a16="http://schemas.microsoft.com/office/drawing/2014/main" id="{7C6BD6C3-54D4-CF6E-8E1B-1CF077FB4425}"/>
                  </a:ext>
                </a:extLst>
              </p:cNvPr>
              <p:cNvSpPr/>
              <p:nvPr/>
            </p:nvSpPr>
            <p:spPr>
              <a:xfrm>
                <a:off x="6500057" y="4110502"/>
                <a:ext cx="33922" cy="3388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7" extrusionOk="0">
                    <a:moveTo>
                      <a:pt x="444" y="0"/>
                    </a:moveTo>
                    <a:cubicBezTo>
                      <a:pt x="190" y="0"/>
                      <a:pt x="0" y="190"/>
                      <a:pt x="0" y="444"/>
                    </a:cubicBezTo>
                    <a:cubicBezTo>
                      <a:pt x="0" y="665"/>
                      <a:pt x="190" y="887"/>
                      <a:pt x="444" y="887"/>
                    </a:cubicBezTo>
                    <a:cubicBezTo>
                      <a:pt x="697" y="887"/>
                      <a:pt x="887" y="665"/>
                      <a:pt x="887" y="444"/>
                    </a:cubicBezTo>
                    <a:cubicBezTo>
                      <a:pt x="887" y="190"/>
                      <a:pt x="697" y="0"/>
                      <a:pt x="44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074;p23">
                <a:extLst>
                  <a:ext uri="{FF2B5EF4-FFF2-40B4-BE49-F238E27FC236}">
                    <a16:creationId xmlns:a16="http://schemas.microsoft.com/office/drawing/2014/main" id="{359FED4D-4B0F-2F24-3880-07248545CB2C}"/>
                  </a:ext>
                </a:extLst>
              </p:cNvPr>
              <p:cNvSpPr/>
              <p:nvPr/>
            </p:nvSpPr>
            <p:spPr>
              <a:xfrm>
                <a:off x="6296796" y="4160086"/>
                <a:ext cx="3514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88" extrusionOk="0">
                    <a:moveTo>
                      <a:pt x="444" y="1"/>
                    </a:moveTo>
                    <a:cubicBezTo>
                      <a:pt x="223" y="1"/>
                      <a:pt x="1" y="191"/>
                      <a:pt x="1" y="444"/>
                    </a:cubicBezTo>
                    <a:cubicBezTo>
                      <a:pt x="1" y="697"/>
                      <a:pt x="223" y="887"/>
                      <a:pt x="444" y="887"/>
                    </a:cubicBezTo>
                    <a:cubicBezTo>
                      <a:pt x="698" y="887"/>
                      <a:pt x="888" y="697"/>
                      <a:pt x="888" y="444"/>
                    </a:cubicBezTo>
                    <a:cubicBezTo>
                      <a:pt x="919" y="191"/>
                      <a:pt x="698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075;p23">
                <a:extLst>
                  <a:ext uri="{FF2B5EF4-FFF2-40B4-BE49-F238E27FC236}">
                    <a16:creationId xmlns:a16="http://schemas.microsoft.com/office/drawing/2014/main" id="{5E8E2DBC-AFC8-582B-8D22-F8B782A28C44}"/>
                  </a:ext>
                </a:extLst>
              </p:cNvPr>
              <p:cNvSpPr/>
              <p:nvPr/>
            </p:nvSpPr>
            <p:spPr>
              <a:xfrm>
                <a:off x="6347603" y="4160086"/>
                <a:ext cx="33922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8" extrusionOk="0">
                    <a:moveTo>
                      <a:pt x="444" y="1"/>
                    </a:moveTo>
                    <a:cubicBezTo>
                      <a:pt x="223" y="1"/>
                      <a:pt x="1" y="191"/>
                      <a:pt x="1" y="444"/>
                    </a:cubicBezTo>
                    <a:cubicBezTo>
                      <a:pt x="1" y="697"/>
                      <a:pt x="223" y="887"/>
                      <a:pt x="444" y="887"/>
                    </a:cubicBezTo>
                    <a:cubicBezTo>
                      <a:pt x="698" y="887"/>
                      <a:pt x="888" y="697"/>
                      <a:pt x="888" y="444"/>
                    </a:cubicBezTo>
                    <a:cubicBezTo>
                      <a:pt x="888" y="191"/>
                      <a:pt x="698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076;p23">
                <a:extLst>
                  <a:ext uri="{FF2B5EF4-FFF2-40B4-BE49-F238E27FC236}">
                    <a16:creationId xmlns:a16="http://schemas.microsoft.com/office/drawing/2014/main" id="{6BA4F9C0-C099-5FBF-E7C7-BC7CF36F8B5A}"/>
                  </a:ext>
                </a:extLst>
              </p:cNvPr>
              <p:cNvSpPr/>
              <p:nvPr/>
            </p:nvSpPr>
            <p:spPr>
              <a:xfrm>
                <a:off x="6398446" y="4160086"/>
                <a:ext cx="3388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8" extrusionOk="0">
                    <a:moveTo>
                      <a:pt x="443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97"/>
                      <a:pt x="190" y="887"/>
                      <a:pt x="443" y="887"/>
                    </a:cubicBezTo>
                    <a:cubicBezTo>
                      <a:pt x="697" y="887"/>
                      <a:pt x="887" y="697"/>
                      <a:pt x="887" y="444"/>
                    </a:cubicBezTo>
                    <a:cubicBezTo>
                      <a:pt x="887" y="191"/>
                      <a:pt x="697" y="1"/>
                      <a:pt x="443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077;p23">
                <a:extLst>
                  <a:ext uri="{FF2B5EF4-FFF2-40B4-BE49-F238E27FC236}">
                    <a16:creationId xmlns:a16="http://schemas.microsoft.com/office/drawing/2014/main" id="{F1520B03-F132-FB36-C1F9-8F2102B23FF3}"/>
                  </a:ext>
                </a:extLst>
              </p:cNvPr>
              <p:cNvSpPr/>
              <p:nvPr/>
            </p:nvSpPr>
            <p:spPr>
              <a:xfrm>
                <a:off x="6449252" y="4160086"/>
                <a:ext cx="33883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88" extrusionOk="0">
                    <a:moveTo>
                      <a:pt x="444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97"/>
                      <a:pt x="190" y="887"/>
                      <a:pt x="444" y="887"/>
                    </a:cubicBezTo>
                    <a:cubicBezTo>
                      <a:pt x="697" y="887"/>
                      <a:pt x="887" y="697"/>
                      <a:pt x="887" y="444"/>
                    </a:cubicBezTo>
                    <a:cubicBezTo>
                      <a:pt x="887" y="191"/>
                      <a:pt x="697" y="1"/>
                      <a:pt x="44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078;p23">
                <a:extLst>
                  <a:ext uri="{FF2B5EF4-FFF2-40B4-BE49-F238E27FC236}">
                    <a16:creationId xmlns:a16="http://schemas.microsoft.com/office/drawing/2014/main" id="{D31E3795-44D3-82E0-2BD2-83F33711E41E}"/>
                  </a:ext>
                </a:extLst>
              </p:cNvPr>
              <p:cNvSpPr/>
              <p:nvPr/>
            </p:nvSpPr>
            <p:spPr>
              <a:xfrm>
                <a:off x="6500057" y="4160086"/>
                <a:ext cx="33922" cy="339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88" extrusionOk="0">
                    <a:moveTo>
                      <a:pt x="444" y="1"/>
                    </a:moveTo>
                    <a:cubicBezTo>
                      <a:pt x="190" y="1"/>
                      <a:pt x="0" y="191"/>
                      <a:pt x="0" y="444"/>
                    </a:cubicBezTo>
                    <a:cubicBezTo>
                      <a:pt x="0" y="697"/>
                      <a:pt x="190" y="887"/>
                      <a:pt x="444" y="887"/>
                    </a:cubicBezTo>
                    <a:cubicBezTo>
                      <a:pt x="697" y="887"/>
                      <a:pt x="887" y="697"/>
                      <a:pt x="887" y="444"/>
                    </a:cubicBezTo>
                    <a:cubicBezTo>
                      <a:pt x="887" y="191"/>
                      <a:pt x="697" y="1"/>
                      <a:pt x="444" y="1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079;p23">
                <a:extLst>
                  <a:ext uri="{FF2B5EF4-FFF2-40B4-BE49-F238E27FC236}">
                    <a16:creationId xmlns:a16="http://schemas.microsoft.com/office/drawing/2014/main" id="{03534992-285F-9415-A118-F37EF87A5005}"/>
                  </a:ext>
                </a:extLst>
              </p:cNvPr>
              <p:cNvSpPr/>
              <p:nvPr/>
            </p:nvSpPr>
            <p:spPr>
              <a:xfrm>
                <a:off x="5527418" y="3298760"/>
                <a:ext cx="781527" cy="750088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9636" extrusionOk="0">
                    <a:moveTo>
                      <a:pt x="15106" y="0"/>
                    </a:moveTo>
                    <a:cubicBezTo>
                      <a:pt x="14093" y="0"/>
                      <a:pt x="13238" y="824"/>
                      <a:pt x="13238" y="1869"/>
                    </a:cubicBezTo>
                    <a:cubicBezTo>
                      <a:pt x="13238" y="2344"/>
                      <a:pt x="13428" y="2756"/>
                      <a:pt x="13713" y="3104"/>
                    </a:cubicBezTo>
                    <a:lnTo>
                      <a:pt x="10831" y="7728"/>
                    </a:lnTo>
                    <a:lnTo>
                      <a:pt x="10609" y="9628"/>
                    </a:lnTo>
                    <a:lnTo>
                      <a:pt x="8266" y="9818"/>
                    </a:lnTo>
                    <a:lnTo>
                      <a:pt x="3389" y="11496"/>
                    </a:lnTo>
                    <a:cubicBezTo>
                      <a:pt x="3072" y="10989"/>
                      <a:pt x="2502" y="10641"/>
                      <a:pt x="1869" y="10641"/>
                    </a:cubicBezTo>
                    <a:cubicBezTo>
                      <a:pt x="824" y="10641"/>
                      <a:pt x="0" y="11464"/>
                      <a:pt x="0" y="12478"/>
                    </a:cubicBezTo>
                    <a:cubicBezTo>
                      <a:pt x="0" y="13491"/>
                      <a:pt x="824" y="14346"/>
                      <a:pt x="1869" y="14346"/>
                    </a:cubicBezTo>
                    <a:cubicBezTo>
                      <a:pt x="2882" y="14346"/>
                      <a:pt x="3706" y="13491"/>
                      <a:pt x="3706" y="12478"/>
                    </a:cubicBezTo>
                    <a:cubicBezTo>
                      <a:pt x="3706" y="12478"/>
                      <a:pt x="3706" y="12446"/>
                      <a:pt x="3706" y="12446"/>
                    </a:cubicBezTo>
                    <a:lnTo>
                      <a:pt x="8488" y="10799"/>
                    </a:lnTo>
                    <a:lnTo>
                      <a:pt x="10514" y="10641"/>
                    </a:lnTo>
                    <a:lnTo>
                      <a:pt x="10356" y="11971"/>
                    </a:lnTo>
                    <a:lnTo>
                      <a:pt x="11243" y="16215"/>
                    </a:lnTo>
                    <a:cubicBezTo>
                      <a:pt x="10704" y="16563"/>
                      <a:pt x="10356" y="17133"/>
                      <a:pt x="10356" y="17798"/>
                    </a:cubicBezTo>
                    <a:cubicBezTo>
                      <a:pt x="10356" y="18812"/>
                      <a:pt x="11211" y="19635"/>
                      <a:pt x="12225" y="19635"/>
                    </a:cubicBezTo>
                    <a:cubicBezTo>
                      <a:pt x="13238" y="19635"/>
                      <a:pt x="14061" y="18812"/>
                      <a:pt x="14061" y="17798"/>
                    </a:cubicBezTo>
                    <a:cubicBezTo>
                      <a:pt x="14061" y="16785"/>
                      <a:pt x="13238" y="15930"/>
                      <a:pt x="12225" y="15930"/>
                    </a:cubicBezTo>
                    <a:cubicBezTo>
                      <a:pt x="12193" y="15930"/>
                      <a:pt x="11370" y="11940"/>
                      <a:pt x="11370" y="11940"/>
                    </a:cubicBezTo>
                    <a:lnTo>
                      <a:pt x="11528" y="10546"/>
                    </a:lnTo>
                    <a:lnTo>
                      <a:pt x="13238" y="10419"/>
                    </a:lnTo>
                    <a:lnTo>
                      <a:pt x="16785" y="10799"/>
                    </a:lnTo>
                    <a:cubicBezTo>
                      <a:pt x="16975" y="11623"/>
                      <a:pt x="17703" y="12256"/>
                      <a:pt x="18590" y="12256"/>
                    </a:cubicBezTo>
                    <a:cubicBezTo>
                      <a:pt x="19604" y="12256"/>
                      <a:pt x="20459" y="11433"/>
                      <a:pt x="20459" y="10419"/>
                    </a:cubicBezTo>
                    <a:cubicBezTo>
                      <a:pt x="20459" y="9406"/>
                      <a:pt x="19604" y="8583"/>
                      <a:pt x="18590" y="8583"/>
                    </a:cubicBezTo>
                    <a:cubicBezTo>
                      <a:pt x="17798" y="8583"/>
                      <a:pt x="17102" y="9089"/>
                      <a:pt x="16848" y="9818"/>
                    </a:cubicBezTo>
                    <a:lnTo>
                      <a:pt x="13270" y="9406"/>
                    </a:lnTo>
                    <a:lnTo>
                      <a:pt x="11623" y="9533"/>
                    </a:lnTo>
                    <a:lnTo>
                      <a:pt x="11813" y="8044"/>
                    </a:lnTo>
                    <a:lnTo>
                      <a:pt x="14568" y="3611"/>
                    </a:lnTo>
                    <a:cubicBezTo>
                      <a:pt x="14726" y="3674"/>
                      <a:pt x="14916" y="3706"/>
                      <a:pt x="15106" y="3706"/>
                    </a:cubicBezTo>
                    <a:cubicBezTo>
                      <a:pt x="16120" y="3706"/>
                      <a:pt x="16943" y="2882"/>
                      <a:pt x="16943" y="1869"/>
                    </a:cubicBezTo>
                    <a:cubicBezTo>
                      <a:pt x="16943" y="824"/>
                      <a:pt x="16120" y="0"/>
                      <a:pt x="15106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080;p23">
                <a:extLst>
                  <a:ext uri="{FF2B5EF4-FFF2-40B4-BE49-F238E27FC236}">
                    <a16:creationId xmlns:a16="http://schemas.microsoft.com/office/drawing/2014/main" id="{F6B5B64C-BF10-8531-E3D5-DBEC4059A0B6}"/>
                  </a:ext>
                </a:extLst>
              </p:cNvPr>
              <p:cNvSpPr/>
              <p:nvPr/>
            </p:nvSpPr>
            <p:spPr>
              <a:xfrm>
                <a:off x="5641138" y="3394336"/>
                <a:ext cx="233514" cy="227440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5954" extrusionOk="0">
                    <a:moveTo>
                      <a:pt x="1837" y="0"/>
                    </a:moveTo>
                    <a:cubicBezTo>
                      <a:pt x="824" y="0"/>
                      <a:pt x="0" y="824"/>
                      <a:pt x="0" y="1837"/>
                    </a:cubicBezTo>
                    <a:cubicBezTo>
                      <a:pt x="0" y="2850"/>
                      <a:pt x="824" y="3674"/>
                      <a:pt x="1837" y="3674"/>
                    </a:cubicBezTo>
                    <a:cubicBezTo>
                      <a:pt x="2185" y="3674"/>
                      <a:pt x="2502" y="3579"/>
                      <a:pt x="2787" y="3420"/>
                    </a:cubicBezTo>
                    <a:lnTo>
                      <a:pt x="5416" y="5954"/>
                    </a:lnTo>
                    <a:lnTo>
                      <a:pt x="6112" y="5226"/>
                    </a:lnTo>
                    <a:lnTo>
                      <a:pt x="3452" y="2692"/>
                    </a:lnTo>
                    <a:cubicBezTo>
                      <a:pt x="3611" y="2439"/>
                      <a:pt x="3674" y="2154"/>
                      <a:pt x="3674" y="1837"/>
                    </a:cubicBezTo>
                    <a:cubicBezTo>
                      <a:pt x="3674" y="824"/>
                      <a:pt x="2850" y="0"/>
                      <a:pt x="1837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081;p23">
                <a:extLst>
                  <a:ext uri="{FF2B5EF4-FFF2-40B4-BE49-F238E27FC236}">
                    <a16:creationId xmlns:a16="http://schemas.microsoft.com/office/drawing/2014/main" id="{59A72709-0565-1B14-10CF-23EE19ECD457}"/>
                  </a:ext>
                </a:extLst>
              </p:cNvPr>
              <p:cNvSpPr/>
              <p:nvPr/>
            </p:nvSpPr>
            <p:spPr>
              <a:xfrm>
                <a:off x="5804441" y="3546752"/>
                <a:ext cx="238366" cy="237143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6208" extrusionOk="0">
                    <a:moveTo>
                      <a:pt x="3104" y="0"/>
                    </a:moveTo>
                    <a:cubicBezTo>
                      <a:pt x="1394" y="0"/>
                      <a:pt x="1" y="1394"/>
                      <a:pt x="1" y="3104"/>
                    </a:cubicBezTo>
                    <a:cubicBezTo>
                      <a:pt x="1" y="4846"/>
                      <a:pt x="1394" y="6208"/>
                      <a:pt x="3104" y="6208"/>
                    </a:cubicBezTo>
                    <a:cubicBezTo>
                      <a:pt x="4846" y="6208"/>
                      <a:pt x="6239" y="4846"/>
                      <a:pt x="6239" y="3104"/>
                    </a:cubicBezTo>
                    <a:cubicBezTo>
                      <a:pt x="6239" y="1394"/>
                      <a:pt x="4846" y="0"/>
                      <a:pt x="3104" y="0"/>
                    </a:cubicBezTo>
                    <a:close/>
                  </a:path>
                </a:pathLst>
              </a:custGeom>
              <a:solidFill>
                <a:srgbClr val="2334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082;p23">
                <a:extLst>
                  <a:ext uri="{FF2B5EF4-FFF2-40B4-BE49-F238E27FC236}">
                    <a16:creationId xmlns:a16="http://schemas.microsoft.com/office/drawing/2014/main" id="{F2821A61-6608-79E3-83DB-F1EB339E019E}"/>
                  </a:ext>
                </a:extLst>
              </p:cNvPr>
              <p:cNvSpPr/>
              <p:nvPr/>
            </p:nvSpPr>
            <p:spPr>
              <a:xfrm>
                <a:off x="6500057" y="3406979"/>
                <a:ext cx="506909" cy="112002"/>
              </a:xfrm>
              <a:custGeom>
                <a:avLst/>
                <a:gdLst/>
                <a:ahLst/>
                <a:cxnLst/>
                <a:rect l="l" t="t" r="r" b="b"/>
                <a:pathLst>
                  <a:path w="13270" h="2932" extrusionOk="0">
                    <a:moveTo>
                      <a:pt x="9462" y="0"/>
                    </a:moveTo>
                    <a:cubicBezTo>
                      <a:pt x="9347" y="0"/>
                      <a:pt x="9223" y="16"/>
                      <a:pt x="9089" y="49"/>
                    </a:cubicBezTo>
                    <a:cubicBezTo>
                      <a:pt x="8298" y="271"/>
                      <a:pt x="7886" y="841"/>
                      <a:pt x="7506" y="1379"/>
                    </a:cubicBezTo>
                    <a:cubicBezTo>
                      <a:pt x="7041" y="2092"/>
                      <a:pt x="6577" y="2774"/>
                      <a:pt x="5401" y="2774"/>
                    </a:cubicBezTo>
                    <a:cubicBezTo>
                      <a:pt x="5375" y="2774"/>
                      <a:pt x="5348" y="2773"/>
                      <a:pt x="5321" y="2773"/>
                    </a:cubicBezTo>
                    <a:cubicBezTo>
                      <a:pt x="4117" y="2741"/>
                      <a:pt x="3262" y="2266"/>
                      <a:pt x="2439" y="1791"/>
                    </a:cubicBezTo>
                    <a:cubicBezTo>
                      <a:pt x="1679" y="1348"/>
                      <a:pt x="950" y="936"/>
                      <a:pt x="0" y="936"/>
                    </a:cubicBezTo>
                    <a:lnTo>
                      <a:pt x="0" y="1094"/>
                    </a:lnTo>
                    <a:cubicBezTo>
                      <a:pt x="887" y="1094"/>
                      <a:pt x="1615" y="1506"/>
                      <a:pt x="2375" y="1949"/>
                    </a:cubicBezTo>
                    <a:cubicBezTo>
                      <a:pt x="3199" y="2424"/>
                      <a:pt x="4086" y="2931"/>
                      <a:pt x="5289" y="2931"/>
                    </a:cubicBezTo>
                    <a:lnTo>
                      <a:pt x="5352" y="2931"/>
                    </a:lnTo>
                    <a:cubicBezTo>
                      <a:pt x="6682" y="2931"/>
                      <a:pt x="7157" y="2203"/>
                      <a:pt x="7664" y="1474"/>
                    </a:cubicBezTo>
                    <a:cubicBezTo>
                      <a:pt x="8013" y="936"/>
                      <a:pt x="8393" y="398"/>
                      <a:pt x="9121" y="208"/>
                    </a:cubicBezTo>
                    <a:cubicBezTo>
                      <a:pt x="9237" y="179"/>
                      <a:pt x="9344" y="165"/>
                      <a:pt x="9445" y="165"/>
                    </a:cubicBezTo>
                    <a:cubicBezTo>
                      <a:pt x="10008" y="165"/>
                      <a:pt x="10365" y="584"/>
                      <a:pt x="10768" y="1094"/>
                    </a:cubicBezTo>
                    <a:cubicBezTo>
                      <a:pt x="11338" y="1759"/>
                      <a:pt x="11940" y="2519"/>
                      <a:pt x="13270" y="2551"/>
                    </a:cubicBezTo>
                    <a:lnTo>
                      <a:pt x="13270" y="2393"/>
                    </a:lnTo>
                    <a:cubicBezTo>
                      <a:pt x="12035" y="2361"/>
                      <a:pt x="11433" y="1633"/>
                      <a:pt x="10926" y="999"/>
                    </a:cubicBezTo>
                    <a:cubicBezTo>
                      <a:pt x="10496" y="488"/>
                      <a:pt x="10111" y="0"/>
                      <a:pt x="9462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083;p23">
                <a:extLst>
                  <a:ext uri="{FF2B5EF4-FFF2-40B4-BE49-F238E27FC236}">
                    <a16:creationId xmlns:a16="http://schemas.microsoft.com/office/drawing/2014/main" id="{DAEF96F4-EF15-71E0-018F-CC21B893DE4C}"/>
                  </a:ext>
                </a:extLst>
              </p:cNvPr>
              <p:cNvSpPr/>
              <p:nvPr/>
            </p:nvSpPr>
            <p:spPr>
              <a:xfrm>
                <a:off x="6500057" y="3343530"/>
                <a:ext cx="508132" cy="181487"/>
              </a:xfrm>
              <a:custGeom>
                <a:avLst/>
                <a:gdLst/>
                <a:ahLst/>
                <a:cxnLst/>
                <a:rect l="l" t="t" r="r" b="b"/>
                <a:pathLst>
                  <a:path w="13302" h="4751" extrusionOk="0">
                    <a:moveTo>
                      <a:pt x="4972" y="0"/>
                    </a:moveTo>
                    <a:cubicBezTo>
                      <a:pt x="3547" y="0"/>
                      <a:pt x="2660" y="1235"/>
                      <a:pt x="1900" y="2344"/>
                    </a:cubicBezTo>
                    <a:cubicBezTo>
                      <a:pt x="1299" y="3230"/>
                      <a:pt x="729" y="4054"/>
                      <a:pt x="0" y="4054"/>
                    </a:cubicBezTo>
                    <a:lnTo>
                      <a:pt x="0" y="4212"/>
                    </a:lnTo>
                    <a:cubicBezTo>
                      <a:pt x="824" y="4212"/>
                      <a:pt x="1425" y="3357"/>
                      <a:pt x="2059" y="2439"/>
                    </a:cubicBezTo>
                    <a:cubicBezTo>
                      <a:pt x="2787" y="1362"/>
                      <a:pt x="3642" y="158"/>
                      <a:pt x="4972" y="158"/>
                    </a:cubicBezTo>
                    <a:cubicBezTo>
                      <a:pt x="6271" y="158"/>
                      <a:pt x="6809" y="1394"/>
                      <a:pt x="7348" y="2597"/>
                    </a:cubicBezTo>
                    <a:cubicBezTo>
                      <a:pt x="7854" y="3705"/>
                      <a:pt x="8298" y="4750"/>
                      <a:pt x="9343" y="4750"/>
                    </a:cubicBezTo>
                    <a:cubicBezTo>
                      <a:pt x="10388" y="4750"/>
                      <a:pt x="10863" y="4275"/>
                      <a:pt x="11306" y="3800"/>
                    </a:cubicBezTo>
                    <a:cubicBezTo>
                      <a:pt x="11781" y="3294"/>
                      <a:pt x="12225" y="2819"/>
                      <a:pt x="13301" y="2819"/>
                    </a:cubicBezTo>
                    <a:lnTo>
                      <a:pt x="13301" y="2660"/>
                    </a:lnTo>
                    <a:cubicBezTo>
                      <a:pt x="12130" y="2660"/>
                      <a:pt x="11654" y="3167"/>
                      <a:pt x="11179" y="3674"/>
                    </a:cubicBezTo>
                    <a:cubicBezTo>
                      <a:pt x="10736" y="4149"/>
                      <a:pt x="10324" y="4592"/>
                      <a:pt x="9343" y="4592"/>
                    </a:cubicBezTo>
                    <a:cubicBezTo>
                      <a:pt x="8424" y="4592"/>
                      <a:pt x="7981" y="3579"/>
                      <a:pt x="7506" y="2534"/>
                    </a:cubicBezTo>
                    <a:cubicBezTo>
                      <a:pt x="6936" y="1299"/>
                      <a:pt x="6366" y="0"/>
                      <a:pt x="4972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084;p23">
                <a:extLst>
                  <a:ext uri="{FF2B5EF4-FFF2-40B4-BE49-F238E27FC236}">
                    <a16:creationId xmlns:a16="http://schemas.microsoft.com/office/drawing/2014/main" id="{9599030E-70C0-1078-AA3A-4A997BD34CB5}"/>
                  </a:ext>
                </a:extLst>
              </p:cNvPr>
              <p:cNvSpPr/>
              <p:nvPr/>
            </p:nvSpPr>
            <p:spPr>
              <a:xfrm>
                <a:off x="6496428" y="3315682"/>
                <a:ext cx="3668" cy="258917"/>
              </a:xfrm>
              <a:custGeom>
                <a:avLst/>
                <a:gdLst/>
                <a:ahLst/>
                <a:cxnLst/>
                <a:rect l="l" t="t" r="r" b="b"/>
                <a:pathLst>
                  <a:path w="96" h="6778" extrusionOk="0">
                    <a:moveTo>
                      <a:pt x="0" y="1"/>
                    </a:moveTo>
                    <a:lnTo>
                      <a:pt x="0" y="6778"/>
                    </a:lnTo>
                    <a:lnTo>
                      <a:pt x="95" y="6778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085;p23">
                <a:extLst>
                  <a:ext uri="{FF2B5EF4-FFF2-40B4-BE49-F238E27FC236}">
                    <a16:creationId xmlns:a16="http://schemas.microsoft.com/office/drawing/2014/main" id="{8C90ED4B-9C6C-ADD1-2174-EA46264B02DE}"/>
                  </a:ext>
                </a:extLst>
              </p:cNvPr>
              <p:cNvSpPr/>
              <p:nvPr/>
            </p:nvSpPr>
            <p:spPr>
              <a:xfrm>
                <a:off x="7005707" y="3315682"/>
                <a:ext cx="3668" cy="258917"/>
              </a:xfrm>
              <a:custGeom>
                <a:avLst/>
                <a:gdLst/>
                <a:ahLst/>
                <a:cxnLst/>
                <a:rect l="l" t="t" r="r" b="b"/>
                <a:pathLst>
                  <a:path w="96" h="6778" extrusionOk="0">
                    <a:moveTo>
                      <a:pt x="1" y="1"/>
                    </a:moveTo>
                    <a:lnTo>
                      <a:pt x="1" y="6778"/>
                    </a:lnTo>
                    <a:lnTo>
                      <a:pt x="96" y="6778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086;p23">
                <a:extLst>
                  <a:ext uri="{FF2B5EF4-FFF2-40B4-BE49-F238E27FC236}">
                    <a16:creationId xmlns:a16="http://schemas.microsoft.com/office/drawing/2014/main" id="{76E0026F-95A6-CAAE-099C-9814981EA453}"/>
                  </a:ext>
                </a:extLst>
              </p:cNvPr>
              <p:cNvSpPr/>
              <p:nvPr/>
            </p:nvSpPr>
            <p:spPr>
              <a:xfrm>
                <a:off x="6496428" y="3572155"/>
                <a:ext cx="512945" cy="3668"/>
              </a:xfrm>
              <a:custGeom>
                <a:avLst/>
                <a:gdLst/>
                <a:ahLst/>
                <a:cxnLst/>
                <a:rect l="l" t="t" r="r" b="b"/>
                <a:pathLst>
                  <a:path w="13428" h="96" extrusionOk="0">
                    <a:moveTo>
                      <a:pt x="0" y="1"/>
                    </a:moveTo>
                    <a:lnTo>
                      <a:pt x="0" y="96"/>
                    </a:lnTo>
                    <a:lnTo>
                      <a:pt x="13428" y="96"/>
                    </a:lnTo>
                    <a:lnTo>
                      <a:pt x="13428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087;p23">
                <a:extLst>
                  <a:ext uri="{FF2B5EF4-FFF2-40B4-BE49-F238E27FC236}">
                    <a16:creationId xmlns:a16="http://schemas.microsoft.com/office/drawing/2014/main" id="{D8B64DB7-8F3F-E340-969F-619BAF9D5EDF}"/>
                  </a:ext>
                </a:extLst>
              </p:cNvPr>
              <p:cNvSpPr/>
              <p:nvPr/>
            </p:nvSpPr>
            <p:spPr>
              <a:xfrm>
                <a:off x="5439099" y="3154786"/>
                <a:ext cx="1685217" cy="1186786"/>
              </a:xfrm>
              <a:custGeom>
                <a:avLst/>
                <a:gdLst/>
                <a:ahLst/>
                <a:cxnLst/>
                <a:rect l="l" t="t" r="r" b="b"/>
                <a:pathLst>
                  <a:path w="44116" h="31068" extrusionOk="0">
                    <a:moveTo>
                      <a:pt x="41392" y="222"/>
                    </a:moveTo>
                    <a:cubicBezTo>
                      <a:pt x="42057" y="222"/>
                      <a:pt x="42690" y="476"/>
                      <a:pt x="43165" y="951"/>
                    </a:cubicBezTo>
                    <a:cubicBezTo>
                      <a:pt x="43640" y="1458"/>
                      <a:pt x="43894" y="2091"/>
                      <a:pt x="43894" y="2756"/>
                    </a:cubicBezTo>
                    <a:lnTo>
                      <a:pt x="43799" y="28851"/>
                    </a:lnTo>
                    <a:cubicBezTo>
                      <a:pt x="43799" y="29389"/>
                      <a:pt x="43640" y="29928"/>
                      <a:pt x="43292" y="30371"/>
                    </a:cubicBezTo>
                    <a:cubicBezTo>
                      <a:pt x="42849" y="30688"/>
                      <a:pt x="42342" y="30878"/>
                      <a:pt x="41804" y="30878"/>
                    </a:cubicBezTo>
                    <a:lnTo>
                      <a:pt x="2724" y="30878"/>
                    </a:lnTo>
                    <a:cubicBezTo>
                      <a:pt x="2059" y="30878"/>
                      <a:pt x="1426" y="30593"/>
                      <a:pt x="951" y="30118"/>
                    </a:cubicBezTo>
                    <a:cubicBezTo>
                      <a:pt x="476" y="29643"/>
                      <a:pt x="222" y="29009"/>
                      <a:pt x="222" y="28344"/>
                    </a:cubicBezTo>
                    <a:lnTo>
                      <a:pt x="317" y="2249"/>
                    </a:lnTo>
                    <a:cubicBezTo>
                      <a:pt x="317" y="1711"/>
                      <a:pt x="476" y="1172"/>
                      <a:pt x="792" y="729"/>
                    </a:cubicBezTo>
                    <a:cubicBezTo>
                      <a:pt x="1236" y="412"/>
                      <a:pt x="1774" y="222"/>
                      <a:pt x="2312" y="222"/>
                    </a:cubicBezTo>
                    <a:close/>
                    <a:moveTo>
                      <a:pt x="2312" y="1"/>
                    </a:moveTo>
                    <a:cubicBezTo>
                      <a:pt x="1711" y="1"/>
                      <a:pt x="1109" y="222"/>
                      <a:pt x="666" y="571"/>
                    </a:cubicBezTo>
                    <a:cubicBezTo>
                      <a:pt x="317" y="1046"/>
                      <a:pt x="96" y="1616"/>
                      <a:pt x="96" y="2249"/>
                    </a:cubicBezTo>
                    <a:lnTo>
                      <a:pt x="1" y="28344"/>
                    </a:lnTo>
                    <a:cubicBezTo>
                      <a:pt x="1" y="29865"/>
                      <a:pt x="1236" y="31068"/>
                      <a:pt x="2724" y="31068"/>
                    </a:cubicBezTo>
                    <a:lnTo>
                      <a:pt x="41804" y="31068"/>
                    </a:lnTo>
                    <a:cubicBezTo>
                      <a:pt x="42437" y="31068"/>
                      <a:pt x="43007" y="30878"/>
                      <a:pt x="43450" y="30498"/>
                    </a:cubicBezTo>
                    <a:cubicBezTo>
                      <a:pt x="43799" y="30055"/>
                      <a:pt x="44021" y="29484"/>
                      <a:pt x="44021" y="28851"/>
                    </a:cubicBezTo>
                    <a:lnTo>
                      <a:pt x="44116" y="2756"/>
                    </a:lnTo>
                    <a:cubicBezTo>
                      <a:pt x="44116" y="1236"/>
                      <a:pt x="42880" y="1"/>
                      <a:pt x="41392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8484A7AA-0EA2-DEFB-FA8F-2528FD9ACFA3}"/>
                </a:ext>
              </a:extLst>
            </p:cNvPr>
            <p:cNvGrpSpPr/>
            <p:nvPr/>
          </p:nvGrpSpPr>
          <p:grpSpPr>
            <a:xfrm>
              <a:off x="7886313" y="2991662"/>
              <a:ext cx="2025444" cy="1502584"/>
              <a:chOff x="6450436" y="4162491"/>
              <a:chExt cx="1523136" cy="1129945"/>
            </a:xfrm>
          </p:grpSpPr>
          <p:sp>
            <p:nvSpPr>
              <p:cNvPr id="249" name="Google Shape;2088;p23">
                <a:extLst>
                  <a:ext uri="{FF2B5EF4-FFF2-40B4-BE49-F238E27FC236}">
                    <a16:creationId xmlns:a16="http://schemas.microsoft.com/office/drawing/2014/main" id="{AD976105-6988-9794-8E98-2611A573841D}"/>
                  </a:ext>
                </a:extLst>
              </p:cNvPr>
              <p:cNvSpPr/>
              <p:nvPr/>
            </p:nvSpPr>
            <p:spPr>
              <a:xfrm>
                <a:off x="6452884" y="4166121"/>
                <a:ext cx="1518246" cy="1122687"/>
              </a:xfrm>
              <a:custGeom>
                <a:avLst/>
                <a:gdLst/>
                <a:ahLst/>
                <a:cxnLst/>
                <a:rect l="l" t="t" r="r" b="b"/>
                <a:pathLst>
                  <a:path w="39745" h="29390" extrusionOk="0">
                    <a:moveTo>
                      <a:pt x="2090" y="1"/>
                    </a:moveTo>
                    <a:cubicBezTo>
                      <a:pt x="1520" y="1"/>
                      <a:pt x="1014" y="191"/>
                      <a:pt x="602" y="539"/>
                    </a:cubicBezTo>
                    <a:cubicBezTo>
                      <a:pt x="285" y="983"/>
                      <a:pt x="95" y="1521"/>
                      <a:pt x="95" y="2123"/>
                    </a:cubicBezTo>
                    <a:lnTo>
                      <a:pt x="32" y="26793"/>
                    </a:lnTo>
                    <a:cubicBezTo>
                      <a:pt x="0" y="28250"/>
                      <a:pt x="1109" y="29390"/>
                      <a:pt x="2470" y="29390"/>
                    </a:cubicBezTo>
                    <a:lnTo>
                      <a:pt x="37623" y="29390"/>
                    </a:lnTo>
                    <a:cubicBezTo>
                      <a:pt x="38193" y="29390"/>
                      <a:pt x="38731" y="29200"/>
                      <a:pt x="39143" y="28851"/>
                    </a:cubicBezTo>
                    <a:cubicBezTo>
                      <a:pt x="39460" y="28408"/>
                      <a:pt x="39650" y="27870"/>
                      <a:pt x="39650" y="27300"/>
                    </a:cubicBezTo>
                    <a:lnTo>
                      <a:pt x="39713" y="2598"/>
                    </a:lnTo>
                    <a:cubicBezTo>
                      <a:pt x="39745" y="1173"/>
                      <a:pt x="38636" y="1"/>
                      <a:pt x="372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089;p23">
                <a:extLst>
                  <a:ext uri="{FF2B5EF4-FFF2-40B4-BE49-F238E27FC236}">
                    <a16:creationId xmlns:a16="http://schemas.microsoft.com/office/drawing/2014/main" id="{9A9E5AF6-F7A6-4083-46E2-99D57C481D1E}"/>
                  </a:ext>
                </a:extLst>
              </p:cNvPr>
              <p:cNvSpPr/>
              <p:nvPr/>
            </p:nvSpPr>
            <p:spPr>
              <a:xfrm>
                <a:off x="6589559" y="4653588"/>
                <a:ext cx="1225523" cy="425926"/>
              </a:xfrm>
              <a:custGeom>
                <a:avLst/>
                <a:gdLst/>
                <a:ahLst/>
                <a:cxnLst/>
                <a:rect l="l" t="t" r="r" b="b"/>
                <a:pathLst>
                  <a:path w="32082" h="11150" extrusionOk="0">
                    <a:moveTo>
                      <a:pt x="9222" y="1"/>
                    </a:moveTo>
                    <a:cubicBezTo>
                      <a:pt x="7670" y="1"/>
                      <a:pt x="6724" y="1219"/>
                      <a:pt x="5733" y="2504"/>
                    </a:cubicBezTo>
                    <a:cubicBezTo>
                      <a:pt x="4466" y="4119"/>
                      <a:pt x="3009" y="5956"/>
                      <a:pt x="1" y="6020"/>
                    </a:cubicBezTo>
                    <a:lnTo>
                      <a:pt x="32" y="11150"/>
                    </a:lnTo>
                    <a:cubicBezTo>
                      <a:pt x="32" y="11150"/>
                      <a:pt x="29865" y="11087"/>
                      <a:pt x="32082" y="11087"/>
                    </a:cubicBezTo>
                    <a:lnTo>
                      <a:pt x="32082" y="2346"/>
                    </a:lnTo>
                    <a:cubicBezTo>
                      <a:pt x="29770" y="2346"/>
                      <a:pt x="27996" y="3423"/>
                      <a:pt x="26128" y="4531"/>
                    </a:cubicBezTo>
                    <a:cubicBezTo>
                      <a:pt x="24164" y="5735"/>
                      <a:pt x="22106" y="6970"/>
                      <a:pt x="19256" y="7001"/>
                    </a:cubicBezTo>
                    <a:cubicBezTo>
                      <a:pt x="19200" y="7002"/>
                      <a:pt x="19146" y="7003"/>
                      <a:pt x="19092" y="7003"/>
                    </a:cubicBezTo>
                    <a:cubicBezTo>
                      <a:pt x="16145" y="7003"/>
                      <a:pt x="15085" y="5321"/>
                      <a:pt x="13904" y="3518"/>
                    </a:cubicBezTo>
                    <a:cubicBezTo>
                      <a:pt x="13017" y="2093"/>
                      <a:pt x="12067" y="604"/>
                      <a:pt x="10135" y="129"/>
                    </a:cubicBezTo>
                    <a:cubicBezTo>
                      <a:pt x="9808" y="41"/>
                      <a:pt x="9505" y="1"/>
                      <a:pt x="9222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090;p23">
                <a:extLst>
                  <a:ext uri="{FF2B5EF4-FFF2-40B4-BE49-F238E27FC236}">
                    <a16:creationId xmlns:a16="http://schemas.microsoft.com/office/drawing/2014/main" id="{AE54BBC7-99C6-A3A7-F445-C155209E6C9C}"/>
                  </a:ext>
                </a:extLst>
              </p:cNvPr>
              <p:cNvSpPr/>
              <p:nvPr/>
            </p:nvSpPr>
            <p:spPr>
              <a:xfrm>
                <a:off x="6590781" y="4491544"/>
                <a:ext cx="1224298" cy="460955"/>
              </a:xfrm>
              <a:custGeom>
                <a:avLst/>
                <a:gdLst/>
                <a:ahLst/>
                <a:cxnLst/>
                <a:rect l="l" t="t" r="r" b="b"/>
                <a:pathLst>
                  <a:path w="32050" h="12067" extrusionOk="0">
                    <a:moveTo>
                      <a:pt x="20015" y="1"/>
                    </a:moveTo>
                    <a:cubicBezTo>
                      <a:pt x="16658" y="1"/>
                      <a:pt x="15265" y="3263"/>
                      <a:pt x="13935" y="6398"/>
                    </a:cubicBezTo>
                    <a:cubicBezTo>
                      <a:pt x="12795" y="9122"/>
                      <a:pt x="11718" y="11655"/>
                      <a:pt x="9501" y="11655"/>
                    </a:cubicBezTo>
                    <a:cubicBezTo>
                      <a:pt x="7126" y="11655"/>
                      <a:pt x="6113" y="10515"/>
                      <a:pt x="5036" y="9312"/>
                    </a:cubicBezTo>
                    <a:cubicBezTo>
                      <a:pt x="3896" y="8045"/>
                      <a:pt x="2724" y="6746"/>
                      <a:pt x="0" y="6746"/>
                    </a:cubicBezTo>
                    <a:lnTo>
                      <a:pt x="0" y="7158"/>
                    </a:lnTo>
                    <a:cubicBezTo>
                      <a:pt x="2566" y="7158"/>
                      <a:pt x="3611" y="8361"/>
                      <a:pt x="4751" y="9597"/>
                    </a:cubicBezTo>
                    <a:cubicBezTo>
                      <a:pt x="5828" y="10832"/>
                      <a:pt x="6936" y="12067"/>
                      <a:pt x="9501" y="12067"/>
                    </a:cubicBezTo>
                    <a:cubicBezTo>
                      <a:pt x="11971" y="12067"/>
                      <a:pt x="13111" y="9407"/>
                      <a:pt x="14315" y="6588"/>
                    </a:cubicBezTo>
                    <a:cubicBezTo>
                      <a:pt x="15582" y="3548"/>
                      <a:pt x="16912" y="413"/>
                      <a:pt x="20015" y="413"/>
                    </a:cubicBezTo>
                    <a:cubicBezTo>
                      <a:pt x="23246" y="413"/>
                      <a:pt x="25272" y="3484"/>
                      <a:pt x="27078" y="6176"/>
                    </a:cubicBezTo>
                    <a:cubicBezTo>
                      <a:pt x="28598" y="8488"/>
                      <a:pt x="30054" y="10673"/>
                      <a:pt x="32050" y="10673"/>
                    </a:cubicBezTo>
                    <a:lnTo>
                      <a:pt x="32050" y="10262"/>
                    </a:lnTo>
                    <a:cubicBezTo>
                      <a:pt x="30244" y="10262"/>
                      <a:pt x="28883" y="8171"/>
                      <a:pt x="27394" y="5955"/>
                    </a:cubicBezTo>
                    <a:cubicBezTo>
                      <a:pt x="25557" y="3168"/>
                      <a:pt x="23467" y="1"/>
                      <a:pt x="20015" y="1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091;p23">
                <a:extLst>
                  <a:ext uri="{FF2B5EF4-FFF2-40B4-BE49-F238E27FC236}">
                    <a16:creationId xmlns:a16="http://schemas.microsoft.com/office/drawing/2014/main" id="{EC95B65C-F692-907E-08E8-09CFCF0363BF}"/>
                  </a:ext>
                </a:extLst>
              </p:cNvPr>
              <p:cNvSpPr/>
              <p:nvPr/>
            </p:nvSpPr>
            <p:spPr>
              <a:xfrm>
                <a:off x="7815043" y="4420187"/>
                <a:ext cx="8519" cy="65691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7197" extrusionOk="0">
                    <a:moveTo>
                      <a:pt x="1" y="0"/>
                    </a:moveTo>
                    <a:lnTo>
                      <a:pt x="1" y="17197"/>
                    </a:lnTo>
                    <a:lnTo>
                      <a:pt x="222" y="17197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092;p23">
                <a:extLst>
                  <a:ext uri="{FF2B5EF4-FFF2-40B4-BE49-F238E27FC236}">
                    <a16:creationId xmlns:a16="http://schemas.microsoft.com/office/drawing/2014/main" id="{DAADA62C-C20E-19E7-2B20-FCCE2D2F2A4E}"/>
                  </a:ext>
                </a:extLst>
              </p:cNvPr>
              <p:cNvSpPr/>
              <p:nvPr/>
            </p:nvSpPr>
            <p:spPr>
              <a:xfrm>
                <a:off x="6585929" y="4420187"/>
                <a:ext cx="8519" cy="65691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7197" extrusionOk="0">
                    <a:moveTo>
                      <a:pt x="1" y="0"/>
                    </a:moveTo>
                    <a:lnTo>
                      <a:pt x="1" y="17197"/>
                    </a:lnTo>
                    <a:lnTo>
                      <a:pt x="222" y="17197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093;p23">
                <a:extLst>
                  <a:ext uri="{FF2B5EF4-FFF2-40B4-BE49-F238E27FC236}">
                    <a16:creationId xmlns:a16="http://schemas.microsoft.com/office/drawing/2014/main" id="{A20FCBD6-85F2-ABAC-AE40-33AB0289C96D}"/>
                  </a:ext>
                </a:extLst>
              </p:cNvPr>
              <p:cNvSpPr/>
              <p:nvPr/>
            </p:nvSpPr>
            <p:spPr>
              <a:xfrm>
                <a:off x="6585929" y="5072217"/>
                <a:ext cx="1237631" cy="9741"/>
              </a:xfrm>
              <a:custGeom>
                <a:avLst/>
                <a:gdLst/>
                <a:ahLst/>
                <a:cxnLst/>
                <a:rect l="l" t="t" r="r" b="b"/>
                <a:pathLst>
                  <a:path w="32399" h="255" extrusionOk="0">
                    <a:moveTo>
                      <a:pt x="1" y="1"/>
                    </a:moveTo>
                    <a:lnTo>
                      <a:pt x="1" y="254"/>
                    </a:lnTo>
                    <a:lnTo>
                      <a:pt x="32398" y="254"/>
                    </a:lnTo>
                    <a:lnTo>
                      <a:pt x="32398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094;p23">
                <a:extLst>
                  <a:ext uri="{FF2B5EF4-FFF2-40B4-BE49-F238E27FC236}">
                    <a16:creationId xmlns:a16="http://schemas.microsoft.com/office/drawing/2014/main" id="{ADF7B4AC-B6C9-1F39-9CA8-C66A92A35D0E}"/>
                  </a:ext>
                </a:extLst>
              </p:cNvPr>
              <p:cNvSpPr/>
              <p:nvPr/>
            </p:nvSpPr>
            <p:spPr>
              <a:xfrm>
                <a:off x="6450436" y="4162491"/>
                <a:ext cx="1523136" cy="1129945"/>
              </a:xfrm>
              <a:custGeom>
                <a:avLst/>
                <a:gdLst/>
                <a:ahLst/>
                <a:cxnLst/>
                <a:rect l="l" t="t" r="r" b="b"/>
                <a:pathLst>
                  <a:path w="39873" h="29580" extrusionOk="0">
                    <a:moveTo>
                      <a:pt x="37402" y="191"/>
                    </a:moveTo>
                    <a:cubicBezTo>
                      <a:pt x="38669" y="191"/>
                      <a:pt x="39714" y="1268"/>
                      <a:pt x="39714" y="2598"/>
                    </a:cubicBezTo>
                    <a:lnTo>
                      <a:pt x="39714" y="27521"/>
                    </a:lnTo>
                    <a:cubicBezTo>
                      <a:pt x="39714" y="28566"/>
                      <a:pt x="38890" y="29390"/>
                      <a:pt x="37909" y="29390"/>
                    </a:cubicBezTo>
                    <a:lnTo>
                      <a:pt x="2503" y="29390"/>
                    </a:lnTo>
                    <a:cubicBezTo>
                      <a:pt x="1236" y="29390"/>
                      <a:pt x="159" y="28281"/>
                      <a:pt x="159" y="26919"/>
                    </a:cubicBezTo>
                    <a:lnTo>
                      <a:pt x="159" y="2059"/>
                    </a:lnTo>
                    <a:cubicBezTo>
                      <a:pt x="159" y="1014"/>
                      <a:pt x="983" y="191"/>
                      <a:pt x="1964" y="191"/>
                    </a:cubicBezTo>
                    <a:close/>
                    <a:moveTo>
                      <a:pt x="1964" y="1"/>
                    </a:moveTo>
                    <a:cubicBezTo>
                      <a:pt x="888" y="1"/>
                      <a:pt x="1" y="919"/>
                      <a:pt x="1" y="2059"/>
                    </a:cubicBezTo>
                    <a:lnTo>
                      <a:pt x="1" y="26919"/>
                    </a:lnTo>
                    <a:cubicBezTo>
                      <a:pt x="1" y="28376"/>
                      <a:pt x="1109" y="29580"/>
                      <a:pt x="2503" y="29580"/>
                    </a:cubicBezTo>
                    <a:lnTo>
                      <a:pt x="37909" y="29580"/>
                    </a:lnTo>
                    <a:cubicBezTo>
                      <a:pt x="38985" y="29580"/>
                      <a:pt x="39872" y="28661"/>
                      <a:pt x="39872" y="27521"/>
                    </a:cubicBezTo>
                    <a:lnTo>
                      <a:pt x="39872" y="2598"/>
                    </a:lnTo>
                    <a:cubicBezTo>
                      <a:pt x="39872" y="1173"/>
                      <a:pt x="38764" y="1"/>
                      <a:pt x="37402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D70EB543-2311-F00D-EFC5-38A41230502E}"/>
                </a:ext>
              </a:extLst>
            </p:cNvPr>
            <p:cNvGrpSpPr/>
            <p:nvPr/>
          </p:nvGrpSpPr>
          <p:grpSpPr>
            <a:xfrm>
              <a:off x="2695255" y="2991662"/>
              <a:ext cx="2111250" cy="1502585"/>
              <a:chOff x="3851721" y="3892715"/>
              <a:chExt cx="2111250" cy="1502585"/>
            </a:xfrm>
          </p:grpSpPr>
          <p:sp>
            <p:nvSpPr>
              <p:cNvPr id="256" name="Google Shape;2095;p23">
                <a:extLst>
                  <a:ext uri="{FF2B5EF4-FFF2-40B4-BE49-F238E27FC236}">
                    <a16:creationId xmlns:a16="http://schemas.microsoft.com/office/drawing/2014/main" id="{AD321C16-1187-5AE2-23FC-3690E5B742CB}"/>
                  </a:ext>
                </a:extLst>
              </p:cNvPr>
              <p:cNvSpPr/>
              <p:nvPr/>
            </p:nvSpPr>
            <p:spPr>
              <a:xfrm>
                <a:off x="3900303" y="3892726"/>
                <a:ext cx="2062667" cy="1486806"/>
              </a:xfrm>
              <a:custGeom>
                <a:avLst/>
                <a:gdLst/>
                <a:ahLst/>
                <a:cxnLst/>
                <a:rect l="l" t="t" r="r" b="b"/>
                <a:pathLst>
                  <a:path w="53997" h="38922" extrusionOk="0">
                    <a:moveTo>
                      <a:pt x="2851" y="1"/>
                    </a:moveTo>
                    <a:cubicBezTo>
                      <a:pt x="2091" y="1"/>
                      <a:pt x="1394" y="254"/>
                      <a:pt x="824" y="697"/>
                    </a:cubicBezTo>
                    <a:cubicBezTo>
                      <a:pt x="380" y="1299"/>
                      <a:pt x="127" y="1996"/>
                      <a:pt x="127" y="2788"/>
                    </a:cubicBezTo>
                    <a:lnTo>
                      <a:pt x="32" y="35470"/>
                    </a:lnTo>
                    <a:cubicBezTo>
                      <a:pt x="0" y="37370"/>
                      <a:pt x="1521" y="38922"/>
                      <a:pt x="3357" y="38922"/>
                    </a:cubicBezTo>
                    <a:lnTo>
                      <a:pt x="51178" y="38922"/>
                    </a:lnTo>
                    <a:cubicBezTo>
                      <a:pt x="51938" y="38922"/>
                      <a:pt x="52634" y="38637"/>
                      <a:pt x="53204" y="38193"/>
                    </a:cubicBezTo>
                    <a:cubicBezTo>
                      <a:pt x="53648" y="37623"/>
                      <a:pt x="53901" y="36895"/>
                      <a:pt x="53901" y="36135"/>
                    </a:cubicBezTo>
                    <a:lnTo>
                      <a:pt x="53996" y="3421"/>
                    </a:lnTo>
                    <a:cubicBezTo>
                      <a:pt x="53996" y="1521"/>
                      <a:pt x="52508" y="1"/>
                      <a:pt x="506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096;p23">
                <a:extLst>
                  <a:ext uri="{FF2B5EF4-FFF2-40B4-BE49-F238E27FC236}">
                    <a16:creationId xmlns:a16="http://schemas.microsoft.com/office/drawing/2014/main" id="{BF5D6C0A-4D6D-2150-7A29-66EEF488E256}"/>
                  </a:ext>
                </a:extLst>
              </p:cNvPr>
              <p:cNvSpPr/>
              <p:nvPr/>
            </p:nvSpPr>
            <p:spPr>
              <a:xfrm>
                <a:off x="4091453" y="4097171"/>
                <a:ext cx="966604" cy="988417"/>
              </a:xfrm>
              <a:custGeom>
                <a:avLst/>
                <a:gdLst/>
                <a:ahLst/>
                <a:cxnLst/>
                <a:rect l="l" t="t" r="r" b="b"/>
                <a:pathLst>
                  <a:path w="25304" h="25875" extrusionOk="0">
                    <a:moveTo>
                      <a:pt x="12636" y="4783"/>
                    </a:moveTo>
                    <a:cubicBezTo>
                      <a:pt x="17038" y="4783"/>
                      <a:pt x="20617" y="8456"/>
                      <a:pt x="20617" y="12922"/>
                    </a:cubicBezTo>
                    <a:cubicBezTo>
                      <a:pt x="20617" y="17419"/>
                      <a:pt x="17038" y="21092"/>
                      <a:pt x="12636" y="21092"/>
                    </a:cubicBezTo>
                    <a:cubicBezTo>
                      <a:pt x="8266" y="21092"/>
                      <a:pt x="4687" y="17419"/>
                      <a:pt x="4687" y="12922"/>
                    </a:cubicBezTo>
                    <a:cubicBezTo>
                      <a:pt x="4687" y="8456"/>
                      <a:pt x="8266" y="4783"/>
                      <a:pt x="12636" y="4783"/>
                    </a:cubicBezTo>
                    <a:close/>
                    <a:moveTo>
                      <a:pt x="12636" y="1"/>
                    </a:moveTo>
                    <a:cubicBezTo>
                      <a:pt x="5669" y="1"/>
                      <a:pt x="0" y="5796"/>
                      <a:pt x="0" y="12922"/>
                    </a:cubicBezTo>
                    <a:cubicBezTo>
                      <a:pt x="0" y="20079"/>
                      <a:pt x="5669" y="25874"/>
                      <a:pt x="12636" y="25874"/>
                    </a:cubicBezTo>
                    <a:cubicBezTo>
                      <a:pt x="19635" y="25874"/>
                      <a:pt x="25304" y="20079"/>
                      <a:pt x="25304" y="12922"/>
                    </a:cubicBezTo>
                    <a:cubicBezTo>
                      <a:pt x="25304" y="5796"/>
                      <a:pt x="19635" y="1"/>
                      <a:pt x="12636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097;p23">
                <a:extLst>
                  <a:ext uri="{FF2B5EF4-FFF2-40B4-BE49-F238E27FC236}">
                    <a16:creationId xmlns:a16="http://schemas.microsoft.com/office/drawing/2014/main" id="{B527934E-1FEB-C490-F457-A77624EC46A0}"/>
                  </a:ext>
                </a:extLst>
              </p:cNvPr>
              <p:cNvSpPr/>
              <p:nvPr/>
            </p:nvSpPr>
            <p:spPr>
              <a:xfrm>
                <a:off x="4091453" y="4097171"/>
                <a:ext cx="966604" cy="988417"/>
              </a:xfrm>
              <a:custGeom>
                <a:avLst/>
                <a:gdLst/>
                <a:ahLst/>
                <a:cxnLst/>
                <a:rect l="l" t="t" r="r" b="b"/>
                <a:pathLst>
                  <a:path w="25304" h="25875" extrusionOk="0">
                    <a:moveTo>
                      <a:pt x="12636" y="1"/>
                    </a:moveTo>
                    <a:lnTo>
                      <a:pt x="12636" y="4783"/>
                    </a:lnTo>
                    <a:cubicBezTo>
                      <a:pt x="17038" y="4783"/>
                      <a:pt x="20617" y="8456"/>
                      <a:pt x="20617" y="12922"/>
                    </a:cubicBezTo>
                    <a:cubicBezTo>
                      <a:pt x="20617" y="17419"/>
                      <a:pt x="17038" y="21092"/>
                      <a:pt x="12636" y="21092"/>
                    </a:cubicBezTo>
                    <a:cubicBezTo>
                      <a:pt x="8266" y="21092"/>
                      <a:pt x="4687" y="17419"/>
                      <a:pt x="4687" y="12922"/>
                    </a:cubicBezTo>
                    <a:cubicBezTo>
                      <a:pt x="4687" y="12130"/>
                      <a:pt x="4782" y="11338"/>
                      <a:pt x="5004" y="10578"/>
                    </a:cubicBezTo>
                    <a:lnTo>
                      <a:pt x="539" y="9216"/>
                    </a:lnTo>
                    <a:cubicBezTo>
                      <a:pt x="159" y="10420"/>
                      <a:pt x="0" y="11655"/>
                      <a:pt x="0" y="12922"/>
                    </a:cubicBezTo>
                    <a:cubicBezTo>
                      <a:pt x="0" y="20079"/>
                      <a:pt x="5669" y="25874"/>
                      <a:pt x="12636" y="25874"/>
                    </a:cubicBezTo>
                    <a:cubicBezTo>
                      <a:pt x="19635" y="25874"/>
                      <a:pt x="25304" y="20079"/>
                      <a:pt x="25304" y="12922"/>
                    </a:cubicBezTo>
                    <a:cubicBezTo>
                      <a:pt x="25304" y="5796"/>
                      <a:pt x="19635" y="1"/>
                      <a:pt x="12636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098;p23">
                <a:extLst>
                  <a:ext uri="{FF2B5EF4-FFF2-40B4-BE49-F238E27FC236}">
                    <a16:creationId xmlns:a16="http://schemas.microsoft.com/office/drawing/2014/main" id="{3483AFA8-2CAF-5253-14FF-4725ABE023EE}"/>
                  </a:ext>
                </a:extLst>
              </p:cNvPr>
              <p:cNvSpPr/>
              <p:nvPr/>
            </p:nvSpPr>
            <p:spPr>
              <a:xfrm>
                <a:off x="4091453" y="4161308"/>
                <a:ext cx="966604" cy="924279"/>
              </a:xfrm>
              <a:custGeom>
                <a:avLst/>
                <a:gdLst/>
                <a:ahLst/>
                <a:cxnLst/>
                <a:rect l="l" t="t" r="r" b="b"/>
                <a:pathLst>
                  <a:path w="25304" h="24196" extrusionOk="0">
                    <a:moveTo>
                      <a:pt x="18907" y="0"/>
                    </a:moveTo>
                    <a:lnTo>
                      <a:pt x="16595" y="4181"/>
                    </a:lnTo>
                    <a:cubicBezTo>
                      <a:pt x="19065" y="5637"/>
                      <a:pt x="20617" y="8329"/>
                      <a:pt x="20617" y="11243"/>
                    </a:cubicBezTo>
                    <a:cubicBezTo>
                      <a:pt x="20617" y="15740"/>
                      <a:pt x="17038" y="19382"/>
                      <a:pt x="12636" y="19382"/>
                    </a:cubicBezTo>
                    <a:cubicBezTo>
                      <a:pt x="10514" y="19382"/>
                      <a:pt x="8487" y="18527"/>
                      <a:pt x="6967" y="16975"/>
                    </a:cubicBezTo>
                    <a:cubicBezTo>
                      <a:pt x="5511" y="15423"/>
                      <a:pt x="4687" y="13396"/>
                      <a:pt x="4687" y="11243"/>
                    </a:cubicBezTo>
                    <a:lnTo>
                      <a:pt x="0" y="11243"/>
                    </a:lnTo>
                    <a:cubicBezTo>
                      <a:pt x="0" y="14695"/>
                      <a:pt x="1299" y="17925"/>
                      <a:pt x="3642" y="20363"/>
                    </a:cubicBezTo>
                    <a:cubicBezTo>
                      <a:pt x="6049" y="22834"/>
                      <a:pt x="9248" y="24195"/>
                      <a:pt x="12636" y="24195"/>
                    </a:cubicBezTo>
                    <a:cubicBezTo>
                      <a:pt x="19635" y="24195"/>
                      <a:pt x="25304" y="18400"/>
                      <a:pt x="25304" y="11243"/>
                    </a:cubicBezTo>
                    <a:cubicBezTo>
                      <a:pt x="25304" y="6619"/>
                      <a:pt x="22865" y="2312"/>
                      <a:pt x="18907" y="0"/>
                    </a:cubicBez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099;p23">
                <a:extLst>
                  <a:ext uri="{FF2B5EF4-FFF2-40B4-BE49-F238E27FC236}">
                    <a16:creationId xmlns:a16="http://schemas.microsoft.com/office/drawing/2014/main" id="{9F4CC4CC-FCD6-3066-2661-103223FD699B}"/>
                  </a:ext>
                </a:extLst>
              </p:cNvPr>
              <p:cNvSpPr/>
              <p:nvPr/>
            </p:nvSpPr>
            <p:spPr>
              <a:xfrm>
                <a:off x="5284238" y="4247180"/>
                <a:ext cx="467029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2226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2225" y="507"/>
                    </a:lnTo>
                    <a:lnTo>
                      <a:pt x="12225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100;p23">
                <a:extLst>
                  <a:ext uri="{FF2B5EF4-FFF2-40B4-BE49-F238E27FC236}">
                    <a16:creationId xmlns:a16="http://schemas.microsoft.com/office/drawing/2014/main" id="{DB77E2ED-9C61-C6D6-5E1B-98B247BB8628}"/>
                  </a:ext>
                </a:extLst>
              </p:cNvPr>
              <p:cNvSpPr/>
              <p:nvPr/>
            </p:nvSpPr>
            <p:spPr>
              <a:xfrm>
                <a:off x="5284238" y="4291951"/>
                <a:ext cx="452514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1846" h="508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11845" y="507"/>
                    </a:lnTo>
                    <a:lnTo>
                      <a:pt x="11845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101;p23">
                <a:extLst>
                  <a:ext uri="{FF2B5EF4-FFF2-40B4-BE49-F238E27FC236}">
                    <a16:creationId xmlns:a16="http://schemas.microsoft.com/office/drawing/2014/main" id="{85F759A5-8074-4F93-A20E-15C013BC958B}"/>
                  </a:ext>
                </a:extLst>
              </p:cNvPr>
              <p:cNvSpPr/>
              <p:nvPr/>
            </p:nvSpPr>
            <p:spPr>
              <a:xfrm>
                <a:off x="5284238" y="4335498"/>
                <a:ext cx="412595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801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0800" y="507"/>
                    </a:lnTo>
                    <a:lnTo>
                      <a:pt x="10800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102;p23">
                <a:extLst>
                  <a:ext uri="{FF2B5EF4-FFF2-40B4-BE49-F238E27FC236}">
                    <a16:creationId xmlns:a16="http://schemas.microsoft.com/office/drawing/2014/main" id="{ADEAC0F5-5E88-E55C-4F67-1D75FDAC14C7}"/>
                  </a:ext>
                </a:extLst>
              </p:cNvPr>
              <p:cNvSpPr/>
              <p:nvPr/>
            </p:nvSpPr>
            <p:spPr>
              <a:xfrm>
                <a:off x="5284238" y="4380268"/>
                <a:ext cx="385969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104" h="508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10103" y="507"/>
                    </a:lnTo>
                    <a:lnTo>
                      <a:pt x="10103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103;p23">
                <a:extLst>
                  <a:ext uri="{FF2B5EF4-FFF2-40B4-BE49-F238E27FC236}">
                    <a16:creationId xmlns:a16="http://schemas.microsoft.com/office/drawing/2014/main" id="{7A49F166-20ED-72D5-C220-2E3E428D4B4A}"/>
                  </a:ext>
                </a:extLst>
              </p:cNvPr>
              <p:cNvSpPr/>
              <p:nvPr/>
            </p:nvSpPr>
            <p:spPr>
              <a:xfrm>
                <a:off x="5284238" y="4425038"/>
                <a:ext cx="362974" cy="18183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476" extrusionOk="0">
                    <a:moveTo>
                      <a:pt x="1" y="0"/>
                    </a:moveTo>
                    <a:lnTo>
                      <a:pt x="1" y="475"/>
                    </a:lnTo>
                    <a:lnTo>
                      <a:pt x="9502" y="475"/>
                    </a:lnTo>
                    <a:lnTo>
                      <a:pt x="950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104;p23">
                <a:extLst>
                  <a:ext uri="{FF2B5EF4-FFF2-40B4-BE49-F238E27FC236}">
                    <a16:creationId xmlns:a16="http://schemas.microsoft.com/office/drawing/2014/main" id="{A0745AFB-EA6F-E3D1-16EF-7D55F65EEFC2}"/>
                  </a:ext>
                </a:extLst>
              </p:cNvPr>
              <p:cNvSpPr/>
              <p:nvPr/>
            </p:nvSpPr>
            <p:spPr>
              <a:xfrm>
                <a:off x="5284238" y="4468587"/>
                <a:ext cx="333941" cy="19367"/>
              </a:xfrm>
              <a:custGeom>
                <a:avLst/>
                <a:gdLst/>
                <a:ahLst/>
                <a:cxnLst/>
                <a:rect l="l" t="t" r="r" b="b"/>
                <a:pathLst>
                  <a:path w="8742" h="507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8742" y="507"/>
                    </a:lnTo>
                    <a:lnTo>
                      <a:pt x="874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105;p23">
                <a:extLst>
                  <a:ext uri="{FF2B5EF4-FFF2-40B4-BE49-F238E27FC236}">
                    <a16:creationId xmlns:a16="http://schemas.microsoft.com/office/drawing/2014/main" id="{2D1C4D9A-5F74-72D2-B525-74861B354B5E}"/>
                  </a:ext>
                </a:extLst>
              </p:cNvPr>
              <p:cNvSpPr/>
              <p:nvPr/>
            </p:nvSpPr>
            <p:spPr>
              <a:xfrm>
                <a:off x="5284238" y="4798822"/>
                <a:ext cx="467029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2226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2225" y="507"/>
                    </a:lnTo>
                    <a:lnTo>
                      <a:pt x="12225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106;p23">
                <a:extLst>
                  <a:ext uri="{FF2B5EF4-FFF2-40B4-BE49-F238E27FC236}">
                    <a16:creationId xmlns:a16="http://schemas.microsoft.com/office/drawing/2014/main" id="{59715B59-29DB-80CA-D28B-9F5F95866DE0}"/>
                  </a:ext>
                </a:extLst>
              </p:cNvPr>
              <p:cNvSpPr/>
              <p:nvPr/>
            </p:nvSpPr>
            <p:spPr>
              <a:xfrm>
                <a:off x="5284238" y="4843591"/>
                <a:ext cx="452514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1846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1845" y="507"/>
                    </a:lnTo>
                    <a:lnTo>
                      <a:pt x="11845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107;p23">
                <a:extLst>
                  <a:ext uri="{FF2B5EF4-FFF2-40B4-BE49-F238E27FC236}">
                    <a16:creationId xmlns:a16="http://schemas.microsoft.com/office/drawing/2014/main" id="{D04E56B3-5282-D139-8EA2-C2239611BB53}"/>
                  </a:ext>
                </a:extLst>
              </p:cNvPr>
              <p:cNvSpPr/>
              <p:nvPr/>
            </p:nvSpPr>
            <p:spPr>
              <a:xfrm>
                <a:off x="5284238" y="4887139"/>
                <a:ext cx="412595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801" h="508" extrusionOk="0">
                    <a:moveTo>
                      <a:pt x="1" y="1"/>
                    </a:moveTo>
                    <a:lnTo>
                      <a:pt x="1" y="507"/>
                    </a:lnTo>
                    <a:lnTo>
                      <a:pt x="10800" y="507"/>
                    </a:lnTo>
                    <a:lnTo>
                      <a:pt x="10800" y="1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108;p23">
                <a:extLst>
                  <a:ext uri="{FF2B5EF4-FFF2-40B4-BE49-F238E27FC236}">
                    <a16:creationId xmlns:a16="http://schemas.microsoft.com/office/drawing/2014/main" id="{9F949FA9-73D0-B00C-CB34-AFAC2EEC7428}"/>
                  </a:ext>
                </a:extLst>
              </p:cNvPr>
              <p:cNvSpPr/>
              <p:nvPr/>
            </p:nvSpPr>
            <p:spPr>
              <a:xfrm>
                <a:off x="5284238" y="4931909"/>
                <a:ext cx="385969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10104" h="508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10103" y="507"/>
                    </a:lnTo>
                    <a:lnTo>
                      <a:pt x="10103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109;p23">
                <a:extLst>
                  <a:ext uri="{FF2B5EF4-FFF2-40B4-BE49-F238E27FC236}">
                    <a16:creationId xmlns:a16="http://schemas.microsoft.com/office/drawing/2014/main" id="{861CBC9F-B41F-D658-BADE-189A8FBEF80D}"/>
                  </a:ext>
                </a:extLst>
              </p:cNvPr>
              <p:cNvSpPr/>
              <p:nvPr/>
            </p:nvSpPr>
            <p:spPr>
              <a:xfrm>
                <a:off x="5284238" y="4975457"/>
                <a:ext cx="362974" cy="19406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08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9502" y="507"/>
                    </a:lnTo>
                    <a:lnTo>
                      <a:pt x="950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110;p23">
                <a:extLst>
                  <a:ext uri="{FF2B5EF4-FFF2-40B4-BE49-F238E27FC236}">
                    <a16:creationId xmlns:a16="http://schemas.microsoft.com/office/drawing/2014/main" id="{EFA8A53B-8412-872E-DDBB-9160C6B40611}"/>
                  </a:ext>
                </a:extLst>
              </p:cNvPr>
              <p:cNvSpPr/>
              <p:nvPr/>
            </p:nvSpPr>
            <p:spPr>
              <a:xfrm>
                <a:off x="5284238" y="5020227"/>
                <a:ext cx="333941" cy="19367"/>
              </a:xfrm>
              <a:custGeom>
                <a:avLst/>
                <a:gdLst/>
                <a:ahLst/>
                <a:cxnLst/>
                <a:rect l="l" t="t" r="r" b="b"/>
                <a:pathLst>
                  <a:path w="8742" h="507" extrusionOk="0">
                    <a:moveTo>
                      <a:pt x="1" y="0"/>
                    </a:moveTo>
                    <a:lnTo>
                      <a:pt x="1" y="507"/>
                    </a:lnTo>
                    <a:lnTo>
                      <a:pt x="8742" y="507"/>
                    </a:lnTo>
                    <a:lnTo>
                      <a:pt x="8742" y="0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115;p23">
                <a:extLst>
                  <a:ext uri="{FF2B5EF4-FFF2-40B4-BE49-F238E27FC236}">
                    <a16:creationId xmlns:a16="http://schemas.microsoft.com/office/drawing/2014/main" id="{E98F4542-3D96-9431-EBFA-E45C21E30805}"/>
                  </a:ext>
                </a:extLst>
              </p:cNvPr>
              <p:cNvSpPr/>
              <p:nvPr/>
            </p:nvSpPr>
            <p:spPr>
              <a:xfrm>
                <a:off x="3851721" y="3892715"/>
                <a:ext cx="2111250" cy="1502585"/>
              </a:xfrm>
              <a:custGeom>
                <a:avLst/>
                <a:gdLst/>
                <a:ahLst/>
                <a:cxnLst/>
                <a:rect l="l" t="t" r="r" b="b"/>
                <a:pathLst>
                  <a:path w="44116" h="31068" extrusionOk="0">
                    <a:moveTo>
                      <a:pt x="41392" y="222"/>
                    </a:moveTo>
                    <a:cubicBezTo>
                      <a:pt x="42057" y="222"/>
                      <a:pt x="42690" y="476"/>
                      <a:pt x="43165" y="951"/>
                    </a:cubicBezTo>
                    <a:cubicBezTo>
                      <a:pt x="43640" y="1458"/>
                      <a:pt x="43894" y="2091"/>
                      <a:pt x="43894" y="2756"/>
                    </a:cubicBezTo>
                    <a:lnTo>
                      <a:pt x="43799" y="28851"/>
                    </a:lnTo>
                    <a:cubicBezTo>
                      <a:pt x="43799" y="29389"/>
                      <a:pt x="43640" y="29928"/>
                      <a:pt x="43292" y="30371"/>
                    </a:cubicBezTo>
                    <a:cubicBezTo>
                      <a:pt x="42849" y="30688"/>
                      <a:pt x="42342" y="30878"/>
                      <a:pt x="41804" y="30878"/>
                    </a:cubicBezTo>
                    <a:lnTo>
                      <a:pt x="2724" y="30878"/>
                    </a:lnTo>
                    <a:cubicBezTo>
                      <a:pt x="2059" y="30878"/>
                      <a:pt x="1426" y="30593"/>
                      <a:pt x="951" y="30118"/>
                    </a:cubicBezTo>
                    <a:cubicBezTo>
                      <a:pt x="476" y="29643"/>
                      <a:pt x="222" y="29009"/>
                      <a:pt x="222" y="28344"/>
                    </a:cubicBezTo>
                    <a:lnTo>
                      <a:pt x="317" y="2249"/>
                    </a:lnTo>
                    <a:cubicBezTo>
                      <a:pt x="317" y="1711"/>
                      <a:pt x="476" y="1172"/>
                      <a:pt x="792" y="729"/>
                    </a:cubicBezTo>
                    <a:cubicBezTo>
                      <a:pt x="1236" y="412"/>
                      <a:pt x="1774" y="222"/>
                      <a:pt x="2312" y="222"/>
                    </a:cubicBezTo>
                    <a:close/>
                    <a:moveTo>
                      <a:pt x="2312" y="1"/>
                    </a:moveTo>
                    <a:cubicBezTo>
                      <a:pt x="1711" y="1"/>
                      <a:pt x="1109" y="222"/>
                      <a:pt x="666" y="571"/>
                    </a:cubicBezTo>
                    <a:cubicBezTo>
                      <a:pt x="317" y="1046"/>
                      <a:pt x="96" y="1616"/>
                      <a:pt x="96" y="2249"/>
                    </a:cubicBezTo>
                    <a:lnTo>
                      <a:pt x="1" y="28344"/>
                    </a:lnTo>
                    <a:cubicBezTo>
                      <a:pt x="1" y="29865"/>
                      <a:pt x="1236" y="31068"/>
                      <a:pt x="2724" y="31068"/>
                    </a:cubicBezTo>
                    <a:lnTo>
                      <a:pt x="41804" y="31068"/>
                    </a:lnTo>
                    <a:cubicBezTo>
                      <a:pt x="42437" y="31068"/>
                      <a:pt x="43007" y="30878"/>
                      <a:pt x="43450" y="30498"/>
                    </a:cubicBezTo>
                    <a:cubicBezTo>
                      <a:pt x="43799" y="30055"/>
                      <a:pt x="44021" y="29484"/>
                      <a:pt x="44021" y="28851"/>
                    </a:cubicBezTo>
                    <a:lnTo>
                      <a:pt x="44116" y="2756"/>
                    </a:lnTo>
                    <a:cubicBezTo>
                      <a:pt x="44116" y="1236"/>
                      <a:pt x="42880" y="1"/>
                      <a:pt x="41392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EB12AED-6F9F-5DA4-4EF1-F63252285FB6}"/>
              </a:ext>
            </a:extLst>
          </p:cNvPr>
          <p:cNvSpPr txBox="1"/>
          <p:nvPr/>
        </p:nvSpPr>
        <p:spPr>
          <a:xfrm>
            <a:off x="2492785" y="864125"/>
            <a:ext cx="72082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233445"/>
                </a:solidFill>
                <a:latin typeface="Fira Sans Medium" panose="020B0603050000020004" pitchFamily="34" charset="0"/>
              </a:rPr>
              <a:t>Seminar </a:t>
            </a:r>
            <a:r>
              <a:rPr lang="en-US" sz="2400">
                <a:solidFill>
                  <a:srgbClr val="DA6B10"/>
                </a:solidFill>
                <a:latin typeface="Fira Sans Medium" panose="020B0603050000020004" pitchFamily="34" charset="0"/>
              </a:rPr>
              <a:t>Phân tích dữ liệu thông minh</a:t>
            </a:r>
          </a:p>
        </p:txBody>
      </p:sp>
    </p:spTree>
    <p:extLst>
      <p:ext uri="{BB962C8B-B14F-4D97-AF65-F5344CB8AC3E}">
        <p14:creationId xmlns:p14="http://schemas.microsoft.com/office/powerpoint/2010/main" val="3494335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Các loại mô hình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B15B-608D-846A-228A-5127E30EF6E7}"/>
              </a:ext>
            </a:extLst>
          </p:cNvPr>
          <p:cNvSpPr txBox="1"/>
          <p:nvPr/>
        </p:nvSpPr>
        <p:spPr>
          <a:xfrm>
            <a:off x="2160039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Decision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Tree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570C3-7ED8-6E01-8970-0E13F26248D9}"/>
              </a:ext>
            </a:extLst>
          </p:cNvPr>
          <p:cNvSpPr txBox="1"/>
          <p:nvPr/>
        </p:nvSpPr>
        <p:spPr>
          <a:xfrm>
            <a:off x="4997264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Random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Forest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DA6B10"/>
              </a:solidFill>
              <a:latin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AEA16-66EE-688C-464F-B2FC20A13486}"/>
              </a:ext>
            </a:extLst>
          </p:cNvPr>
          <p:cNvSpPr txBox="1"/>
          <p:nvPr/>
        </p:nvSpPr>
        <p:spPr>
          <a:xfrm>
            <a:off x="7834489" y="18290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Gradient Boosting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1954F0C-E0F2-4DC5-D6FB-46BCE78CF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81312" y="3716909"/>
            <a:ext cx="64293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376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Các loại mô hình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B15B-608D-846A-228A-5127E30EF6E7}"/>
              </a:ext>
            </a:extLst>
          </p:cNvPr>
          <p:cNvSpPr txBox="1"/>
          <p:nvPr/>
        </p:nvSpPr>
        <p:spPr>
          <a:xfrm>
            <a:off x="2160039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Decision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Tree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570C3-7ED8-6E01-8970-0E13F26248D9}"/>
              </a:ext>
            </a:extLst>
          </p:cNvPr>
          <p:cNvSpPr txBox="1"/>
          <p:nvPr/>
        </p:nvSpPr>
        <p:spPr>
          <a:xfrm>
            <a:off x="4997264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Random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Forest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AEA16-66EE-688C-464F-B2FC20A13486}"/>
              </a:ext>
            </a:extLst>
          </p:cNvPr>
          <p:cNvSpPr txBox="1"/>
          <p:nvPr/>
        </p:nvSpPr>
        <p:spPr>
          <a:xfrm>
            <a:off x="7834489" y="18290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Gradient Boosting</a:t>
            </a:r>
            <a:endParaRPr lang="vi-VN" sz="2400">
              <a:solidFill>
                <a:srgbClr val="DA6B10"/>
              </a:solidFill>
              <a:latin typeface="Fira Sans" panose="020B0503050000020004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F331372-F015-2FFB-6920-84E534201F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39480" y="3841855"/>
            <a:ext cx="7113039" cy="266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8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Encode và scaling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B15B-608D-846A-228A-5127E30EF6E7}"/>
              </a:ext>
            </a:extLst>
          </p:cNvPr>
          <p:cNvSpPr txBox="1"/>
          <p:nvPr/>
        </p:nvSpPr>
        <p:spPr>
          <a:xfrm>
            <a:off x="2160039" y="19306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nominal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570C3-7ED8-6E01-8970-0E13F26248D9}"/>
              </a:ext>
            </a:extLst>
          </p:cNvPr>
          <p:cNvSpPr txBox="1"/>
          <p:nvPr/>
        </p:nvSpPr>
        <p:spPr>
          <a:xfrm>
            <a:off x="4997264" y="19306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ordinal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AEA16-66EE-688C-464F-B2FC20A13486}"/>
              </a:ext>
            </a:extLst>
          </p:cNvPr>
          <p:cNvSpPr txBox="1"/>
          <p:nvPr/>
        </p:nvSpPr>
        <p:spPr>
          <a:xfrm>
            <a:off x="7834489" y="19306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numerical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0A46E6-1F1F-56AE-AED8-651C231E8F30}"/>
              </a:ext>
            </a:extLst>
          </p:cNvPr>
          <p:cNvSpPr txBox="1"/>
          <p:nvPr/>
        </p:nvSpPr>
        <p:spPr>
          <a:xfrm>
            <a:off x="2160039" y="4481955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One hot encoding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BFF2B5-0F0D-4388-FC7A-673535828F5D}"/>
              </a:ext>
            </a:extLst>
          </p:cNvPr>
          <p:cNvSpPr txBox="1"/>
          <p:nvPr/>
        </p:nvSpPr>
        <p:spPr>
          <a:xfrm>
            <a:off x="4997264" y="4481955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Label encoding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9BFD68-0999-F159-170F-691B36227133}"/>
              </a:ext>
            </a:extLst>
          </p:cNvPr>
          <p:cNvSpPr txBox="1"/>
          <p:nvPr/>
        </p:nvSpPr>
        <p:spPr>
          <a:xfrm>
            <a:off x="7834489" y="4481955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Standard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Scaling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6C6780-B750-70F3-8AFD-72BE5ECBEA0E}"/>
              </a:ext>
            </a:extLst>
          </p:cNvPr>
          <p:cNvCxnSpPr>
            <a:cxnSpLocks/>
          </p:cNvCxnSpPr>
          <p:nvPr/>
        </p:nvCxnSpPr>
        <p:spPr>
          <a:xfrm>
            <a:off x="3239911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F1AE3D-A5E0-DC99-D2CC-30A25A9A1D45}"/>
              </a:ext>
            </a:extLst>
          </p:cNvPr>
          <p:cNvCxnSpPr>
            <a:cxnSpLocks/>
          </p:cNvCxnSpPr>
          <p:nvPr/>
        </p:nvCxnSpPr>
        <p:spPr>
          <a:xfrm>
            <a:off x="6096000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16671C-17B8-8FEA-6194-819740709EFC}"/>
              </a:ext>
            </a:extLst>
          </p:cNvPr>
          <p:cNvCxnSpPr>
            <a:cxnSpLocks/>
          </p:cNvCxnSpPr>
          <p:nvPr/>
        </p:nvCxnSpPr>
        <p:spPr>
          <a:xfrm>
            <a:off x="8952089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640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Model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1AF68EB-44C2-4350-EBF7-07E102B755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04580"/>
              </p:ext>
            </p:extLst>
          </p:nvPr>
        </p:nvGraphicFramePr>
        <p:xfrm>
          <a:off x="2077156" y="1394177"/>
          <a:ext cx="8037688" cy="46115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0513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Chart bld="category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Split, GridSearch và CV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B15B-608D-846A-228A-5127E30EF6E7}"/>
              </a:ext>
            </a:extLst>
          </p:cNvPr>
          <p:cNvSpPr txBox="1"/>
          <p:nvPr/>
        </p:nvSpPr>
        <p:spPr>
          <a:xfrm>
            <a:off x="2160039" y="19306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Train test splitting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570C3-7ED8-6E01-8970-0E13F26248D9}"/>
              </a:ext>
            </a:extLst>
          </p:cNvPr>
          <p:cNvSpPr txBox="1"/>
          <p:nvPr/>
        </p:nvSpPr>
        <p:spPr>
          <a:xfrm>
            <a:off x="4997264" y="2207665"/>
            <a:ext cx="2197472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Gridsearch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AEA16-66EE-688C-464F-B2FC20A13486}"/>
              </a:ext>
            </a:extLst>
          </p:cNvPr>
          <p:cNvSpPr txBox="1"/>
          <p:nvPr/>
        </p:nvSpPr>
        <p:spPr>
          <a:xfrm>
            <a:off x="7834489" y="19306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Cross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Validation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0A46E6-1F1F-56AE-AED8-651C231E8F30}"/>
              </a:ext>
            </a:extLst>
          </p:cNvPr>
          <p:cNvSpPr txBox="1"/>
          <p:nvPr/>
        </p:nvSpPr>
        <p:spPr>
          <a:xfrm>
            <a:off x="2160039" y="4481955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Split theo tỉ lệ 8/2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BFF2B5-0F0D-4388-FC7A-673535828F5D}"/>
              </a:ext>
            </a:extLst>
          </p:cNvPr>
          <p:cNvSpPr txBox="1"/>
          <p:nvPr/>
        </p:nvSpPr>
        <p:spPr>
          <a:xfrm>
            <a:off x="4997264" y="4481955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Cung cấp cho từng model các bộ param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9BFD68-0999-F159-170F-691B36227133}"/>
              </a:ext>
            </a:extLst>
          </p:cNvPr>
          <p:cNvSpPr txBox="1"/>
          <p:nvPr/>
        </p:nvSpPr>
        <p:spPr>
          <a:xfrm>
            <a:off x="7683873" y="4481955"/>
            <a:ext cx="2498704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Sử dụng phương pháp k-fold với k = 10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86C6780-B750-70F3-8AFD-72BE5ECBEA0E}"/>
              </a:ext>
            </a:extLst>
          </p:cNvPr>
          <p:cNvCxnSpPr>
            <a:cxnSpLocks/>
          </p:cNvCxnSpPr>
          <p:nvPr/>
        </p:nvCxnSpPr>
        <p:spPr>
          <a:xfrm>
            <a:off x="3239911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F1AE3D-A5E0-DC99-D2CC-30A25A9A1D45}"/>
              </a:ext>
            </a:extLst>
          </p:cNvPr>
          <p:cNvCxnSpPr>
            <a:cxnSpLocks/>
          </p:cNvCxnSpPr>
          <p:nvPr/>
        </p:nvCxnSpPr>
        <p:spPr>
          <a:xfrm>
            <a:off x="6096000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16671C-17B8-8FEA-6194-819740709EFC}"/>
              </a:ext>
            </a:extLst>
          </p:cNvPr>
          <p:cNvCxnSpPr>
            <a:cxnSpLocks/>
          </p:cNvCxnSpPr>
          <p:nvPr/>
        </p:nvCxnSpPr>
        <p:spPr>
          <a:xfrm>
            <a:off x="8952089" y="3429000"/>
            <a:ext cx="0" cy="621732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773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Model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CA18B62-4967-C3EB-EE06-E2A8961755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7617860"/>
              </p:ext>
            </p:extLst>
          </p:nvPr>
        </p:nvGraphicFramePr>
        <p:xfrm>
          <a:off x="2234260" y="1349023"/>
          <a:ext cx="7723480" cy="4634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95983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3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3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3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Chart bld="category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3917133" y="416941"/>
            <a:ext cx="4357734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Quay về </a:t>
            </a:r>
            <a:r>
              <a:rPr lang="en-US" sz="3600">
                <a:solidFill>
                  <a:srgbClr val="DA6B1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tiền xử lí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343E71-EF92-17BD-5675-23EEE25F2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5483902"/>
              </p:ext>
            </p:extLst>
          </p:nvPr>
        </p:nvGraphicFramePr>
        <p:xfrm>
          <a:off x="1128889" y="1836730"/>
          <a:ext cx="9934222" cy="2273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7111">
                  <a:extLst>
                    <a:ext uri="{9D8B030D-6E8A-4147-A177-3AD203B41FA5}">
                      <a16:colId xmlns:a16="http://schemas.microsoft.com/office/drawing/2014/main" val="790183678"/>
                    </a:ext>
                  </a:extLst>
                </a:gridCol>
                <a:gridCol w="4967111">
                  <a:extLst>
                    <a:ext uri="{9D8B030D-6E8A-4147-A177-3AD203B41FA5}">
                      <a16:colId xmlns:a16="http://schemas.microsoft.com/office/drawing/2014/main" val="4025643312"/>
                    </a:ext>
                  </a:extLst>
                </a:gridCol>
              </a:tblGrid>
              <a:tr h="568424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Nhóm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Xử lí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0218711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Ít hơn 100 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Điền giá trị cho các missing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7017755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Trên 1000 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Xóa các cột này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862725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2 cột với </a:t>
                      </a:r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259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 và </a:t>
                      </a:r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690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 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Khảo sát sâu hơn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6570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AFDC418-D505-E5B6-01D4-B82DB303A15A}"/>
              </a:ext>
            </a:extLst>
          </p:cNvPr>
          <p:cNvSpPr txBox="1"/>
          <p:nvPr/>
        </p:nvSpPr>
        <p:spPr>
          <a:xfrm>
            <a:off x="2084730" y="4987489"/>
            <a:ext cx="8022539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Giữ lại các outlier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A861AB-0D59-BA99-0578-E7CC32AD2ECF}"/>
              </a:ext>
            </a:extLst>
          </p:cNvPr>
          <p:cNvSpPr txBox="1"/>
          <p:nvPr/>
        </p:nvSpPr>
        <p:spPr>
          <a:xfrm>
            <a:off x="5723466" y="4110426"/>
            <a:ext cx="745068" cy="920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>
                <a:solidFill>
                  <a:srgbClr val="233445"/>
                </a:solidFill>
                <a:latin typeface="Fira Sans" panose="020B0503050000020004" pitchFamily="34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831813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Model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ACA82CC-727B-49CD-F987-087EBBCEDF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739350"/>
              </p:ext>
            </p:extLst>
          </p:nvPr>
        </p:nvGraphicFramePr>
        <p:xfrm>
          <a:off x="2393243" y="1349023"/>
          <a:ext cx="7405514" cy="5023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5138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5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97D996CB-0CF1-1B3E-CFD7-C9E8956E4981}"/>
              </a:ext>
            </a:extLst>
          </p:cNvPr>
          <p:cNvSpPr txBox="1"/>
          <p:nvPr/>
        </p:nvSpPr>
        <p:spPr>
          <a:xfrm>
            <a:off x="5073570" y="2911642"/>
            <a:ext cx="2044860" cy="1034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The </a:t>
            </a:r>
            <a:r>
              <a:rPr lang="en-US" sz="3600">
                <a:solidFill>
                  <a:srgbClr val="DA6B1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04822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241">
            <a:extLst>
              <a:ext uri="{FF2B5EF4-FFF2-40B4-BE49-F238E27FC236}">
                <a16:creationId xmlns:a16="http://schemas.microsoft.com/office/drawing/2014/main" id="{C52A84A2-2FE7-4EA2-FA99-B37B3B882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114829"/>
              </p:ext>
            </p:extLst>
          </p:nvPr>
        </p:nvGraphicFramePr>
        <p:xfrm>
          <a:off x="3512058" y="2177845"/>
          <a:ext cx="5530021" cy="2502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7031">
                  <a:extLst>
                    <a:ext uri="{9D8B030D-6E8A-4147-A177-3AD203B41FA5}">
                      <a16:colId xmlns:a16="http://schemas.microsoft.com/office/drawing/2014/main" val="2577551484"/>
                    </a:ext>
                  </a:extLst>
                </a:gridCol>
                <a:gridCol w="3892990">
                  <a:extLst>
                    <a:ext uri="{9D8B030D-6E8A-4147-A177-3AD203B41FA5}">
                      <a16:colId xmlns:a16="http://schemas.microsoft.com/office/drawing/2014/main" val="4005881279"/>
                    </a:ext>
                  </a:extLst>
                </a:gridCol>
              </a:tblGrid>
              <a:tr h="500462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solidFill>
                            <a:srgbClr val="343434"/>
                          </a:solidFill>
                          <a:latin typeface="SVN-Gilroy SemiBold" panose="00000700000000000000" pitchFamily="50" charset="0"/>
                        </a:rPr>
                        <a:t>20120088</a:t>
                      </a:r>
                    </a:p>
                  </a:txBody>
                  <a:tcPr marL="123402" marR="123402" marT="61701" marB="6170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rgbClr val="233445"/>
                          </a:solidFill>
                          <a:latin typeface="SVN-Gilroy SemiBold" panose="00000700000000000000" pitchFamily="50" charset="0"/>
                        </a:rPr>
                        <a:t>Lê Nguyễn Thanh Hoàng</a:t>
                      </a:r>
                    </a:p>
                  </a:txBody>
                  <a:tcPr marL="123402" marR="123402" marT="61701" marB="6170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6403646"/>
                  </a:ext>
                </a:extLst>
              </a:tr>
              <a:tr h="500462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solidFill>
                            <a:srgbClr val="343434"/>
                          </a:solidFill>
                          <a:latin typeface="SVN-Gilroy SemiBold" panose="00000700000000000000" pitchFamily="50" charset="0"/>
                        </a:rPr>
                        <a:t>20120055</a:t>
                      </a:r>
                    </a:p>
                  </a:txBody>
                  <a:tcPr marL="123402" marR="123402" marT="61701" marB="6170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>
                          <a:solidFill>
                            <a:srgbClr val="233445"/>
                          </a:solidFill>
                          <a:latin typeface="SVN-Gilroy SemiBold" panose="00000700000000000000" pitchFamily="50" charset="0"/>
                        </a:rPr>
                        <a:t>Nguyễn Thế Đạt</a:t>
                      </a:r>
                    </a:p>
                  </a:txBody>
                  <a:tcPr marL="123402" marR="123402" marT="61701" marB="6170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3963254"/>
                  </a:ext>
                </a:extLst>
              </a:tr>
              <a:tr h="500462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solidFill>
                            <a:srgbClr val="343434"/>
                          </a:solidFill>
                          <a:latin typeface="SVN-Gilroy SemiBold" panose="00000700000000000000" pitchFamily="50" charset="0"/>
                        </a:rPr>
                        <a:t>20120105</a:t>
                      </a:r>
                    </a:p>
                  </a:txBody>
                  <a:tcPr marL="123402" marR="123402" marT="61701" marB="6170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rgbClr val="233445"/>
                          </a:solidFill>
                          <a:latin typeface="SVN-Gilroy SemiBold" panose="00000700000000000000" pitchFamily="50" charset="0"/>
                        </a:rPr>
                        <a:t>Lê Hoàng Huy</a:t>
                      </a:r>
                    </a:p>
                  </a:txBody>
                  <a:tcPr marL="123402" marR="123402" marT="61701" marB="6170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5703878"/>
                  </a:ext>
                </a:extLst>
              </a:tr>
              <a:tr h="500462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solidFill>
                            <a:srgbClr val="343434"/>
                          </a:solidFill>
                          <a:latin typeface="SVN-Gilroy SemiBold" panose="00000700000000000000" pitchFamily="50" charset="0"/>
                        </a:rPr>
                        <a:t>20120085</a:t>
                      </a:r>
                    </a:p>
                  </a:txBody>
                  <a:tcPr marL="123402" marR="123402" marT="61701" marB="6170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rgbClr val="233445"/>
                          </a:solidFill>
                          <a:latin typeface="SVN-Gilroy SemiBold" panose="00000700000000000000" pitchFamily="50" charset="0"/>
                        </a:rPr>
                        <a:t>Trần Xuân Hòa</a:t>
                      </a:r>
                    </a:p>
                  </a:txBody>
                  <a:tcPr marL="123402" marR="123402" marT="61701" marB="6170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4978648"/>
                  </a:ext>
                </a:extLst>
              </a:tr>
              <a:tr h="500462">
                <a:tc>
                  <a:txBody>
                    <a:bodyPr/>
                    <a:lstStyle/>
                    <a:p>
                      <a:pPr algn="r"/>
                      <a:endParaRPr lang="en-US" sz="2400">
                        <a:solidFill>
                          <a:srgbClr val="343434"/>
                        </a:solidFill>
                        <a:latin typeface="SVN-Gilroy SemiBold" panose="00000700000000000000" pitchFamily="50" charset="0"/>
                      </a:endParaRPr>
                    </a:p>
                  </a:txBody>
                  <a:tcPr marL="123402" marR="123402" marT="61701" marB="6170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>
                        <a:solidFill>
                          <a:srgbClr val="233445"/>
                        </a:solidFill>
                        <a:latin typeface="SVN-Gilroy SemiBold" panose="00000700000000000000" pitchFamily="50" charset="0"/>
                      </a:endParaRPr>
                    </a:p>
                  </a:txBody>
                  <a:tcPr marL="123402" marR="123402" marT="61701" marB="61701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67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33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418;p15">
            <a:extLst>
              <a:ext uri="{FF2B5EF4-FFF2-40B4-BE49-F238E27FC236}">
                <a16:creationId xmlns:a16="http://schemas.microsoft.com/office/drawing/2014/main" id="{14995C31-3924-9FA4-F654-AEB8FF675D3F}"/>
              </a:ext>
            </a:extLst>
          </p:cNvPr>
          <p:cNvSpPr txBox="1"/>
          <p:nvPr/>
        </p:nvSpPr>
        <p:spPr>
          <a:xfrm>
            <a:off x="6096000" y="2334794"/>
            <a:ext cx="4748464" cy="218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Tiền xử lí</a:t>
            </a:r>
            <a:endParaRPr sz="72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9D5759-6B13-F0B0-36DE-B6BDFDEC16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30956" y="1626411"/>
            <a:ext cx="3612681" cy="360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61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3917133" y="416941"/>
            <a:ext cx="4357734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Tổng quan dữ liệu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DC82E9C-162A-15C2-8C58-1F0A62727E56}"/>
              </a:ext>
            </a:extLst>
          </p:cNvPr>
          <p:cNvGrpSpPr/>
          <p:nvPr/>
        </p:nvGrpSpPr>
        <p:grpSpPr>
          <a:xfrm>
            <a:off x="3970770" y="1377245"/>
            <a:ext cx="4304097" cy="4895719"/>
            <a:chOff x="696228" y="648154"/>
            <a:chExt cx="5399772" cy="5415762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42A0CC75-AEFC-C74B-2913-B2770B3A1BBA}"/>
                </a:ext>
              </a:extLst>
            </p:cNvPr>
            <p:cNvSpPr/>
            <p:nvPr/>
          </p:nvSpPr>
          <p:spPr>
            <a:xfrm>
              <a:off x="1130434" y="659431"/>
              <a:ext cx="1529347" cy="716110"/>
            </a:xfrm>
            <a:prstGeom prst="roundRect">
              <a:avLst>
                <a:gd name="adj" fmla="val 11420"/>
              </a:avLst>
            </a:prstGeom>
            <a:solidFill>
              <a:srgbClr val="DA6B10"/>
            </a:solidFill>
            <a:ln w="38100">
              <a:solidFill>
                <a:srgbClr val="DA6B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AA61049A-8772-2866-1C31-103358EBEA41}"/>
                </a:ext>
              </a:extLst>
            </p:cNvPr>
            <p:cNvSpPr/>
            <p:nvPr/>
          </p:nvSpPr>
          <p:spPr>
            <a:xfrm>
              <a:off x="696228" y="659431"/>
              <a:ext cx="1529347" cy="716110"/>
            </a:xfrm>
            <a:prstGeom prst="roundRect">
              <a:avLst>
                <a:gd name="adj" fmla="val 11420"/>
              </a:avLst>
            </a:prstGeom>
            <a:solidFill>
              <a:srgbClr val="F4A465"/>
            </a:solidFill>
            <a:ln w="38100">
              <a:solidFill>
                <a:srgbClr val="F18E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E3E4697-8DF2-CB21-AD51-3FB5B30408C4}"/>
                </a:ext>
              </a:extLst>
            </p:cNvPr>
            <p:cNvSpPr txBox="1"/>
            <p:nvPr/>
          </p:nvSpPr>
          <p:spPr>
            <a:xfrm>
              <a:off x="2292637" y="648154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+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F4072E69-77CF-8DBD-25C7-B6C7B7D63B53}"/>
                </a:ext>
              </a:extLst>
            </p:cNvPr>
            <p:cNvSpPr/>
            <p:nvPr/>
          </p:nvSpPr>
          <p:spPr>
            <a:xfrm>
              <a:off x="696228" y="1017486"/>
              <a:ext cx="5399772" cy="5046430"/>
            </a:xfrm>
            <a:prstGeom prst="roundRect">
              <a:avLst>
                <a:gd name="adj" fmla="val 4699"/>
              </a:avLst>
            </a:prstGeom>
            <a:solidFill>
              <a:schemeClr val="bg1"/>
            </a:solidFill>
            <a:ln w="38100">
              <a:solidFill>
                <a:srgbClr val="DA6B1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A406680-F6E1-0985-6E1B-3F99E7D5724C}"/>
                </a:ext>
              </a:extLst>
            </p:cNvPr>
            <p:cNvSpPr txBox="1"/>
            <p:nvPr/>
          </p:nvSpPr>
          <p:spPr>
            <a:xfrm>
              <a:off x="719698" y="668634"/>
              <a:ext cx="9992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bg1"/>
                  </a:solidFill>
                </a:rPr>
                <a:t>train.csv</a:t>
              </a:r>
            </a:p>
          </p:txBody>
        </p:sp>
      </p:grpSp>
      <p:graphicFrame>
        <p:nvGraphicFramePr>
          <p:cNvPr id="148" name="Table 2">
            <a:extLst>
              <a:ext uri="{FF2B5EF4-FFF2-40B4-BE49-F238E27FC236}">
                <a16:creationId xmlns:a16="http://schemas.microsoft.com/office/drawing/2014/main" id="{4ED17ECB-3F2D-4E3F-D67C-F228B32263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83839"/>
              </p:ext>
            </p:extLst>
          </p:nvPr>
        </p:nvGraphicFramePr>
        <p:xfrm>
          <a:off x="4210657" y="1900118"/>
          <a:ext cx="3899176" cy="4119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794">
                  <a:extLst>
                    <a:ext uri="{9D8B030D-6E8A-4147-A177-3AD203B41FA5}">
                      <a16:colId xmlns:a16="http://schemas.microsoft.com/office/drawing/2014/main" val="114787794"/>
                    </a:ext>
                  </a:extLst>
                </a:gridCol>
                <a:gridCol w="974794">
                  <a:extLst>
                    <a:ext uri="{9D8B030D-6E8A-4147-A177-3AD203B41FA5}">
                      <a16:colId xmlns:a16="http://schemas.microsoft.com/office/drawing/2014/main" val="4285664594"/>
                    </a:ext>
                  </a:extLst>
                </a:gridCol>
                <a:gridCol w="974794">
                  <a:extLst>
                    <a:ext uri="{9D8B030D-6E8A-4147-A177-3AD203B41FA5}">
                      <a16:colId xmlns:a16="http://schemas.microsoft.com/office/drawing/2014/main" val="1444518666"/>
                    </a:ext>
                  </a:extLst>
                </a:gridCol>
                <a:gridCol w="974794">
                  <a:extLst>
                    <a:ext uri="{9D8B030D-6E8A-4147-A177-3AD203B41FA5}">
                      <a16:colId xmlns:a16="http://schemas.microsoft.com/office/drawing/2014/main" val="781802331"/>
                    </a:ext>
                  </a:extLst>
                </a:gridCol>
              </a:tblGrid>
              <a:tr h="386486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6B1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6B1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...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SalePrice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A6B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782979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6904870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2945218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054156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6086544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7337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112662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979991"/>
                  </a:ext>
                </a:extLst>
              </a:tr>
              <a:tr h="417940"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kern="1200">
                          <a:solidFill>
                            <a:schemeClr val="tx1"/>
                          </a:solidFill>
                          <a:latin typeface="Fira Sans Condensed SemiBold" panose="020B0604020202020204" pitchFamily="34" charset="0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669651"/>
                  </a:ext>
                </a:extLst>
              </a:tr>
              <a:tr h="389480">
                <a:tc>
                  <a:txBody>
                    <a:bodyPr/>
                    <a:lstStyle/>
                    <a:p>
                      <a:r>
                        <a:rPr lang="en-US" sz="1600"/>
                        <a:t>..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…</a:t>
                      </a:r>
                    </a:p>
                  </a:txBody>
                  <a:tcPr marL="82659" marR="82659" marT="41330" marB="41330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444727"/>
                  </a:ext>
                </a:extLst>
              </a:tr>
            </a:tbl>
          </a:graphicData>
        </a:graphic>
      </p:graphicFrame>
      <p:sp>
        <p:nvSpPr>
          <p:cNvPr id="149" name="TextBox 148">
            <a:extLst>
              <a:ext uri="{FF2B5EF4-FFF2-40B4-BE49-F238E27FC236}">
                <a16:creationId xmlns:a16="http://schemas.microsoft.com/office/drawing/2014/main" id="{50639F03-7B77-6F9F-6502-D3EBD07A8663}"/>
              </a:ext>
            </a:extLst>
          </p:cNvPr>
          <p:cNvSpPr txBox="1"/>
          <p:nvPr/>
        </p:nvSpPr>
        <p:spPr>
          <a:xfrm>
            <a:off x="1993935" y="3665165"/>
            <a:ext cx="2108090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1460 dòng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EC6E584B-CB15-228D-71BB-EF20110657E8}"/>
              </a:ext>
            </a:extLst>
          </p:cNvPr>
          <p:cNvSpPr txBox="1"/>
          <p:nvPr/>
        </p:nvSpPr>
        <p:spPr>
          <a:xfrm>
            <a:off x="5106200" y="6272964"/>
            <a:ext cx="2108090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80 cột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980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3917133" y="416941"/>
            <a:ext cx="4357734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Missing value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CA7BED-9FB4-C732-A287-15178FBEDFE9}"/>
              </a:ext>
            </a:extLst>
          </p:cNvPr>
          <p:cNvSpPr txBox="1"/>
          <p:nvPr/>
        </p:nvSpPr>
        <p:spPr>
          <a:xfrm>
            <a:off x="2063936" y="5085363"/>
            <a:ext cx="8064128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Xóa các cột có số lượng điểm dữ liệu </a:t>
            </a: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0</a:t>
            </a: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 lớn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343E71-EF92-17BD-5675-23EEE25F29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991924"/>
              </p:ext>
            </p:extLst>
          </p:nvPr>
        </p:nvGraphicFramePr>
        <p:xfrm>
          <a:off x="1128889" y="2117682"/>
          <a:ext cx="9934222" cy="2273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7111">
                  <a:extLst>
                    <a:ext uri="{9D8B030D-6E8A-4147-A177-3AD203B41FA5}">
                      <a16:colId xmlns:a16="http://schemas.microsoft.com/office/drawing/2014/main" val="790183678"/>
                    </a:ext>
                  </a:extLst>
                </a:gridCol>
                <a:gridCol w="4967111">
                  <a:extLst>
                    <a:ext uri="{9D8B030D-6E8A-4147-A177-3AD203B41FA5}">
                      <a16:colId xmlns:a16="http://schemas.microsoft.com/office/drawing/2014/main" val="4025643312"/>
                    </a:ext>
                  </a:extLst>
                </a:gridCol>
              </a:tblGrid>
              <a:tr h="568424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Nhóm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Xử lí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0218711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Ít hơn 100 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Xóa các dòng có missing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7017755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Trên 1000 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Xóa các cột này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4862725"/>
                  </a:ext>
                </a:extLst>
              </a:tr>
              <a:tr h="568424"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2 cột với </a:t>
                      </a:r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259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 và </a:t>
                      </a:r>
                      <a:r>
                        <a:rPr lang="en-US" sz="2400">
                          <a:solidFill>
                            <a:srgbClr val="DA6B10"/>
                          </a:solidFill>
                          <a:latin typeface="Fira Sans" panose="020B0503050000020004" pitchFamily="34" charset="0"/>
                        </a:rPr>
                        <a:t>690</a:t>
                      </a:r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 missing value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solidFill>
                            <a:srgbClr val="233445"/>
                          </a:solidFill>
                          <a:latin typeface="Fira Sans" panose="020B0503050000020004" pitchFamily="34" charset="0"/>
                        </a:rPr>
                        <a:t>Khảo sát sâu hơn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065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4664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3917133" y="416941"/>
            <a:ext cx="4357734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Outlier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C03E5-CF6B-120C-3D71-F2AD9CD946A2}"/>
              </a:ext>
            </a:extLst>
          </p:cNvPr>
          <p:cNvSpPr txBox="1"/>
          <p:nvPr/>
        </p:nvSpPr>
        <p:spPr>
          <a:xfrm>
            <a:off x="647328" y="1885618"/>
            <a:ext cx="5222894" cy="2805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categorical: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dữ liệu </a:t>
            </a: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phân bố đều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sz="2400">
              <a:solidFill>
                <a:srgbClr val="233445"/>
              </a:solidFill>
              <a:latin typeface="Fira Sans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400">
                <a:solidFill>
                  <a:srgbClr val="233445"/>
                </a:solidFill>
                <a:latin typeface="Fira Sans" panose="020B0503050000020004" pitchFamily="34" charset="0"/>
              </a:rPr>
              <a:t>Các cột dữ liệu </a:t>
            </a:r>
            <a:r>
              <a:rPr lang="vi-VN" sz="2400">
                <a:solidFill>
                  <a:srgbClr val="DA6B10"/>
                </a:solidFill>
                <a:latin typeface="Fira Sans" panose="020B0503050000020004" pitchFamily="34" charset="0"/>
              </a:rPr>
              <a:t>chỉ tập trung vào một class</a:t>
            </a:r>
            <a:r>
              <a:rPr lang="vi-VN" sz="2400">
                <a:solidFill>
                  <a:srgbClr val="233445"/>
                </a:solidFill>
                <a:latin typeface="Fira Sans" panose="020B0503050000020004" pitchFamily="34" charset="0"/>
              </a:rPr>
              <a:t>, các class khác rất ít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E39AF-4507-C700-1D9A-B83941EB92F7}"/>
              </a:ext>
            </a:extLst>
          </p:cNvPr>
          <p:cNvSpPr txBox="1"/>
          <p:nvPr/>
        </p:nvSpPr>
        <p:spPr>
          <a:xfrm>
            <a:off x="6321780" y="2201707"/>
            <a:ext cx="3653738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Loại bỏ các dòng thuộc về </a:t>
            </a: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không quá 5% dữ liệu</a:t>
            </a:r>
            <a:endParaRPr lang="vi-VN" sz="2400">
              <a:solidFill>
                <a:srgbClr val="DA6B10"/>
              </a:solidFill>
              <a:latin typeface="Fira Sans" panose="020B05030500000200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A92328-4401-7175-07A4-35B9432F98DD}"/>
              </a:ext>
            </a:extLst>
          </p:cNvPr>
          <p:cNvCxnSpPr>
            <a:cxnSpLocks/>
          </p:cNvCxnSpPr>
          <p:nvPr/>
        </p:nvCxnSpPr>
        <p:spPr>
          <a:xfrm>
            <a:off x="5475111" y="2807268"/>
            <a:ext cx="485422" cy="0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1EF3CF7-9E9B-88BA-22D9-601F329E44D7}"/>
              </a:ext>
            </a:extLst>
          </p:cNvPr>
          <p:cNvCxnSpPr>
            <a:cxnSpLocks/>
          </p:cNvCxnSpPr>
          <p:nvPr/>
        </p:nvCxnSpPr>
        <p:spPr>
          <a:xfrm>
            <a:off x="10069689" y="2807268"/>
            <a:ext cx="485422" cy="0"/>
          </a:xfrm>
          <a:prstGeom prst="straightConnector1">
            <a:avLst/>
          </a:prstGeom>
          <a:ln w="38100">
            <a:solidFill>
              <a:srgbClr val="2334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3C6F888-6BCC-61FC-03E8-D86BEE856063}"/>
              </a:ext>
            </a:extLst>
          </p:cNvPr>
          <p:cNvSpPr txBox="1"/>
          <p:nvPr/>
        </p:nvSpPr>
        <p:spPr>
          <a:xfrm>
            <a:off x="10822073" y="2235573"/>
            <a:ext cx="1098993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250 dòng</a:t>
            </a:r>
            <a:endParaRPr lang="vi-VN" sz="2400">
              <a:solidFill>
                <a:srgbClr val="DA6B10"/>
              </a:solidFill>
              <a:latin typeface="Fira Sans" panose="020B05030500000200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05396D-53CF-E68E-FD11-2A751A5C0576}"/>
              </a:ext>
            </a:extLst>
          </p:cNvPr>
          <p:cNvCxnSpPr>
            <a:cxnSpLocks/>
          </p:cNvCxnSpPr>
          <p:nvPr/>
        </p:nvCxnSpPr>
        <p:spPr>
          <a:xfrm>
            <a:off x="6408175" y="2252506"/>
            <a:ext cx="5400003" cy="9761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1A94CD1-AD4D-8C89-5A93-7D14597D235A}"/>
              </a:ext>
            </a:extLst>
          </p:cNvPr>
          <p:cNvSpPr txBox="1"/>
          <p:nvPr/>
        </p:nvSpPr>
        <p:spPr>
          <a:xfrm>
            <a:off x="647327" y="5076223"/>
            <a:ext cx="8022539" cy="589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Các cột numerical: sử dụng tứ phân vị để lọc outliers</a:t>
            </a:r>
          </a:p>
        </p:txBody>
      </p:sp>
    </p:spTree>
    <p:extLst>
      <p:ext uri="{BB962C8B-B14F-4D97-AF65-F5344CB8AC3E}">
        <p14:creationId xmlns:p14="http://schemas.microsoft.com/office/powerpoint/2010/main" val="4190461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Khảo sát Correlation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C03E5-CF6B-120C-3D71-F2AD9CD946A2}"/>
              </a:ext>
            </a:extLst>
          </p:cNvPr>
          <p:cNvSpPr txBox="1"/>
          <p:nvPr/>
        </p:nvSpPr>
        <p:spPr>
          <a:xfrm>
            <a:off x="647328" y="3341777"/>
            <a:ext cx="5222894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Chỉ giữ lại các cột có correlation với SalesPrice lớn hơn hoặc bằng 0.3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A3B4D-228C-E8C3-8C7C-F335C8CFE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391" y="1524762"/>
            <a:ext cx="4959529" cy="477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3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418;p15">
            <a:extLst>
              <a:ext uri="{FF2B5EF4-FFF2-40B4-BE49-F238E27FC236}">
                <a16:creationId xmlns:a16="http://schemas.microsoft.com/office/drawing/2014/main" id="{14995C31-3924-9FA4-F654-AEB8FF675D3F}"/>
              </a:ext>
            </a:extLst>
          </p:cNvPr>
          <p:cNvSpPr txBox="1"/>
          <p:nvPr/>
        </p:nvSpPr>
        <p:spPr>
          <a:xfrm>
            <a:off x="6096000" y="2334794"/>
            <a:ext cx="4748464" cy="218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Modeling</a:t>
            </a:r>
            <a:endParaRPr sz="72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FDB8F75-51A7-04AE-698F-5229AFA44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6350" y="1512322"/>
            <a:ext cx="4171950" cy="383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2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8;p15">
            <a:extLst>
              <a:ext uri="{FF2B5EF4-FFF2-40B4-BE49-F238E27FC236}">
                <a16:creationId xmlns:a16="http://schemas.microsoft.com/office/drawing/2014/main" id="{20CDDA96-7205-850A-3678-A8B0BE7E4050}"/>
              </a:ext>
            </a:extLst>
          </p:cNvPr>
          <p:cNvSpPr txBox="1"/>
          <p:nvPr/>
        </p:nvSpPr>
        <p:spPr>
          <a:xfrm>
            <a:off x="2777067" y="416941"/>
            <a:ext cx="6637866" cy="54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3344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Các loại mô hình</a:t>
            </a:r>
            <a:endParaRPr lang="en-US" sz="3600">
              <a:solidFill>
                <a:srgbClr val="DA6B1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CB15B-608D-846A-228A-5127E30EF6E7}"/>
              </a:ext>
            </a:extLst>
          </p:cNvPr>
          <p:cNvSpPr txBox="1"/>
          <p:nvPr/>
        </p:nvSpPr>
        <p:spPr>
          <a:xfrm>
            <a:off x="2160039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Decision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Tree 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DA6B10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DA6B10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9570C3-7ED8-6E01-8970-0E13F26248D9}"/>
              </a:ext>
            </a:extLst>
          </p:cNvPr>
          <p:cNvSpPr txBox="1"/>
          <p:nvPr/>
        </p:nvSpPr>
        <p:spPr>
          <a:xfrm>
            <a:off x="4997264" y="1829066"/>
            <a:ext cx="2197472" cy="1697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Random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Forest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Regressor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AEA16-66EE-688C-464F-B2FC20A13486}"/>
              </a:ext>
            </a:extLst>
          </p:cNvPr>
          <p:cNvSpPr txBox="1"/>
          <p:nvPr/>
        </p:nvSpPr>
        <p:spPr>
          <a:xfrm>
            <a:off x="7834489" y="1829066"/>
            <a:ext cx="2197472" cy="1143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solidFill>
                  <a:srgbClr val="233445"/>
                </a:solidFill>
                <a:latin typeface="Fira Sans" panose="020B0503050000020004" pitchFamily="34" charset="0"/>
              </a:rPr>
              <a:t>Gradient Boosting</a:t>
            </a:r>
            <a:endParaRPr lang="vi-VN" sz="2400">
              <a:solidFill>
                <a:srgbClr val="233445"/>
              </a:solidFill>
              <a:latin typeface="Fira Sans" panose="020B0503050000020004" pitchFamily="34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3790B45-5D0C-E620-21CC-695E88041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20311" y="3889024"/>
            <a:ext cx="3151378" cy="226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80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2686</TotalTime>
  <Words>360</Words>
  <Application>Microsoft Office PowerPoint</Application>
  <PresentationFormat>Widescreen</PresentationFormat>
  <Paragraphs>149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Fira Sans Medium</vt:lpstr>
      <vt:lpstr>Fira Sans</vt:lpstr>
      <vt:lpstr>SVN-Gilroy SemiBold</vt:lpstr>
      <vt:lpstr>Fira Sans Condensed SemiBold</vt:lpstr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LÊ NGUYỄN THANH HOÀNG</dc:creator>
  <cp:lastModifiedBy>LÊ NGUYỄN THANH HOÀNG</cp:lastModifiedBy>
  <cp:revision>8</cp:revision>
  <dcterms:created xsi:type="dcterms:W3CDTF">2022-12-10T14:31:51Z</dcterms:created>
  <dcterms:modified xsi:type="dcterms:W3CDTF">2023-05-20T02:27:42Z</dcterms:modified>
</cp:coreProperties>
</file>

<file path=docProps/thumbnail.jpeg>
</file>